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9" r:id="rId2"/>
    <p:sldId id="257" r:id="rId3"/>
    <p:sldId id="265" r:id="rId4"/>
    <p:sldId id="258" r:id="rId5"/>
    <p:sldId id="262" r:id="rId6"/>
    <p:sldId id="266" r:id="rId7"/>
    <p:sldId id="264" r:id="rId8"/>
    <p:sldId id="263" r:id="rId9"/>
    <p:sldId id="267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026" autoAdjust="0"/>
  </p:normalViewPr>
  <p:slideViewPr>
    <p:cSldViewPr snapToGrid="0">
      <p:cViewPr varScale="1">
        <p:scale>
          <a:sx n="67" d="100"/>
          <a:sy n="67" d="100"/>
        </p:scale>
        <p:origin x="124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na Anbazhagan" userId="4033a419c7b0bf85" providerId="LiveId" clId="{B0FBE339-7D80-4D16-B3A2-49DA38122CE9}"/>
    <pc:docChg chg="modSld">
      <pc:chgData name="Sahana Anbazhagan" userId="4033a419c7b0bf85" providerId="LiveId" clId="{B0FBE339-7D80-4D16-B3A2-49DA38122CE9}" dt="2020-05-20T19:22:02.928" v="1" actId="1076"/>
      <pc:docMkLst>
        <pc:docMk/>
      </pc:docMkLst>
      <pc:sldChg chg="modSp mod">
        <pc:chgData name="Sahana Anbazhagan" userId="4033a419c7b0bf85" providerId="LiveId" clId="{B0FBE339-7D80-4D16-B3A2-49DA38122CE9}" dt="2020-05-20T19:22:02.928" v="1" actId="1076"/>
        <pc:sldMkLst>
          <pc:docMk/>
          <pc:sldMk cId="3625058750" sldId="258"/>
        </pc:sldMkLst>
        <pc:picChg chg="mod">
          <ac:chgData name="Sahana Anbazhagan" userId="4033a419c7b0bf85" providerId="LiveId" clId="{B0FBE339-7D80-4D16-B3A2-49DA38122CE9}" dt="2020-05-20T19:22:02.928" v="1" actId="1076"/>
          <ac:picMkLst>
            <pc:docMk/>
            <pc:sldMk cId="3625058750" sldId="258"/>
            <ac:picMk id="12" creationId="{AD8A23F2-1E86-44F8-88CE-19EA6BE1073B}"/>
          </ac:picMkLst>
        </pc:picChg>
      </pc:sldChg>
      <pc:sldChg chg="modSp mod">
        <pc:chgData name="Sahana Anbazhagan" userId="4033a419c7b0bf85" providerId="LiveId" clId="{B0FBE339-7D80-4D16-B3A2-49DA38122CE9}" dt="2020-05-20T19:21:20.187" v="0" actId="20577"/>
        <pc:sldMkLst>
          <pc:docMk/>
          <pc:sldMk cId="4114337319" sldId="267"/>
        </pc:sldMkLst>
        <pc:spChg chg="mod">
          <ac:chgData name="Sahana Anbazhagan" userId="4033a419c7b0bf85" providerId="LiveId" clId="{B0FBE339-7D80-4D16-B3A2-49DA38122CE9}" dt="2020-05-20T19:21:20.187" v="0" actId="20577"/>
          <ac:spMkLst>
            <pc:docMk/>
            <pc:sldMk cId="4114337319" sldId="267"/>
            <ac:spMk id="3" creationId="{9461CC6D-50E0-4D49-A154-223B709982A4}"/>
          </ac:spMkLst>
        </pc:spChg>
      </pc:sldChg>
    </pc:docChg>
  </pc:docChgLst>
  <pc:docChgLst>
    <pc:chgData name="Sahana Anbazhagan" userId="4033a419c7b0bf85" providerId="LiveId" clId="{8358E2E0-7C15-4D7D-9455-0CC39DF4940D}"/>
    <pc:docChg chg="undo custSel mod addSld delSld modSld sldOrd">
      <pc:chgData name="Sahana Anbazhagan" userId="4033a419c7b0bf85" providerId="LiveId" clId="{8358E2E0-7C15-4D7D-9455-0CC39DF4940D}" dt="2020-05-07T19:51:31.941" v="1747" actId="1076"/>
      <pc:docMkLst>
        <pc:docMk/>
      </pc:docMkLst>
      <pc:sldChg chg="modSp mod">
        <pc:chgData name="Sahana Anbazhagan" userId="4033a419c7b0bf85" providerId="LiveId" clId="{8358E2E0-7C15-4D7D-9455-0CC39DF4940D}" dt="2020-05-07T19:42:39.498" v="1602"/>
        <pc:sldMkLst>
          <pc:docMk/>
          <pc:sldMk cId="1459494658" sldId="257"/>
        </pc:sldMkLst>
        <pc:spChg chg="mod">
          <ac:chgData name="Sahana Anbazhagan" userId="4033a419c7b0bf85" providerId="LiveId" clId="{8358E2E0-7C15-4D7D-9455-0CC39DF4940D}" dt="2020-05-07T15:53:30.560" v="4" actId="1076"/>
          <ac:spMkLst>
            <pc:docMk/>
            <pc:sldMk cId="1459494658" sldId="257"/>
            <ac:spMk id="2" creationId="{0B8F3EC9-4011-4662-A9D6-008D70A36F89}"/>
          </ac:spMkLst>
        </pc:spChg>
        <pc:spChg chg="mod">
          <ac:chgData name="Sahana Anbazhagan" userId="4033a419c7b0bf85" providerId="LiveId" clId="{8358E2E0-7C15-4D7D-9455-0CC39DF4940D}" dt="2020-05-07T19:42:39.498" v="1602"/>
          <ac:spMkLst>
            <pc:docMk/>
            <pc:sldMk cId="1459494658" sldId="257"/>
            <ac:spMk id="4" creationId="{7D0178F6-2287-4955-A210-0094E36607CF}"/>
          </ac:spMkLst>
        </pc:spChg>
        <pc:spChg chg="mod">
          <ac:chgData name="Sahana Anbazhagan" userId="4033a419c7b0bf85" providerId="LiveId" clId="{8358E2E0-7C15-4D7D-9455-0CC39DF4940D}" dt="2020-05-07T15:54:33.928" v="7" actId="1076"/>
          <ac:spMkLst>
            <pc:docMk/>
            <pc:sldMk cId="1459494658" sldId="257"/>
            <ac:spMk id="11" creationId="{036A0CCB-09BE-488F-946B-93E3C9763D63}"/>
          </ac:spMkLst>
        </pc:spChg>
      </pc:sldChg>
      <pc:sldChg chg="addSp delSp modSp mod">
        <pc:chgData name="Sahana Anbazhagan" userId="4033a419c7b0bf85" providerId="LiveId" clId="{8358E2E0-7C15-4D7D-9455-0CC39DF4940D}" dt="2020-05-07T19:51:31.941" v="1747" actId="1076"/>
        <pc:sldMkLst>
          <pc:docMk/>
          <pc:sldMk cId="3625058750" sldId="258"/>
        </pc:sldMkLst>
        <pc:spChg chg="mod">
          <ac:chgData name="Sahana Anbazhagan" userId="4033a419c7b0bf85" providerId="LiveId" clId="{8358E2E0-7C15-4D7D-9455-0CC39DF4940D}" dt="2020-05-07T17:57:55.250" v="236" actId="1035"/>
          <ac:spMkLst>
            <pc:docMk/>
            <pc:sldMk cId="3625058750" sldId="258"/>
            <ac:spMk id="3" creationId="{EE5E6883-7C4A-4605-B9BA-70A6525A8540}"/>
          </ac:spMkLst>
        </pc:spChg>
        <pc:spChg chg="add del mod">
          <ac:chgData name="Sahana Anbazhagan" userId="4033a419c7b0bf85" providerId="LiveId" clId="{8358E2E0-7C15-4D7D-9455-0CC39DF4940D}" dt="2020-05-07T17:38:43.757" v="140" actId="931"/>
          <ac:spMkLst>
            <pc:docMk/>
            <pc:sldMk cId="3625058750" sldId="258"/>
            <ac:spMk id="5" creationId="{99FA3F7D-2728-4112-85C8-4F85BACC89F3}"/>
          </ac:spMkLst>
        </pc:spChg>
        <pc:spChg chg="mod">
          <ac:chgData name="Sahana Anbazhagan" userId="4033a419c7b0bf85" providerId="LiveId" clId="{8358E2E0-7C15-4D7D-9455-0CC39DF4940D}" dt="2020-05-07T17:54:58.830" v="178" actId="27636"/>
          <ac:spMkLst>
            <pc:docMk/>
            <pc:sldMk cId="3625058750" sldId="258"/>
            <ac:spMk id="6" creationId="{A7C8CD96-7542-43BF-A9C6-07304C2D09A3}"/>
          </ac:spMkLst>
        </pc:spChg>
        <pc:spChg chg="mod">
          <ac:chgData name="Sahana Anbazhagan" userId="4033a419c7b0bf85" providerId="LiveId" clId="{8358E2E0-7C15-4D7D-9455-0CC39DF4940D}" dt="2020-05-07T17:56:09.284" v="188" actId="1076"/>
          <ac:spMkLst>
            <pc:docMk/>
            <pc:sldMk cId="3625058750" sldId="258"/>
            <ac:spMk id="10" creationId="{86390809-50CE-47AC-A58E-14A5DFF01BC8}"/>
          </ac:spMkLst>
        </pc:spChg>
        <pc:spChg chg="add mod">
          <ac:chgData name="Sahana Anbazhagan" userId="4033a419c7b0bf85" providerId="LiveId" clId="{8358E2E0-7C15-4D7D-9455-0CC39DF4940D}" dt="2020-05-07T18:40:58.364" v="840" actId="21"/>
          <ac:spMkLst>
            <pc:docMk/>
            <pc:sldMk cId="3625058750" sldId="258"/>
            <ac:spMk id="14" creationId="{C73DD813-CBFC-4BE0-BE12-082A3B044503}"/>
          </ac:spMkLst>
        </pc:spChg>
        <pc:picChg chg="del">
          <ac:chgData name="Sahana Anbazhagan" userId="4033a419c7b0bf85" providerId="LiveId" clId="{8358E2E0-7C15-4D7D-9455-0CC39DF4940D}" dt="2020-05-07T17:38:12.930" v="139" actId="478"/>
          <ac:picMkLst>
            <pc:docMk/>
            <pc:sldMk cId="3625058750" sldId="258"/>
            <ac:picMk id="8" creationId="{0039C920-3162-43BB-8116-141E86E4C415}"/>
          </ac:picMkLst>
        </pc:picChg>
        <pc:picChg chg="mod">
          <ac:chgData name="Sahana Anbazhagan" userId="4033a419c7b0bf85" providerId="LiveId" clId="{8358E2E0-7C15-4D7D-9455-0CC39DF4940D}" dt="2020-05-07T17:55:14.155" v="181" actId="1076"/>
          <ac:picMkLst>
            <pc:docMk/>
            <pc:sldMk cId="3625058750" sldId="258"/>
            <ac:picMk id="9" creationId="{06D0A26C-CA59-4137-A9C4-36A3DC976DD6}"/>
          </ac:picMkLst>
        </pc:picChg>
        <pc:picChg chg="add del mod">
          <ac:chgData name="Sahana Anbazhagan" userId="4033a419c7b0bf85" providerId="LiveId" clId="{8358E2E0-7C15-4D7D-9455-0CC39DF4940D}" dt="2020-05-07T18:40:58.364" v="840" actId="21"/>
          <ac:picMkLst>
            <pc:docMk/>
            <pc:sldMk cId="3625058750" sldId="258"/>
            <ac:picMk id="11" creationId="{F40DD8A9-61F6-48EA-A19A-BDDB9EFA38A3}"/>
          </ac:picMkLst>
        </pc:picChg>
        <pc:picChg chg="add mod">
          <ac:chgData name="Sahana Anbazhagan" userId="4033a419c7b0bf85" providerId="LiveId" clId="{8358E2E0-7C15-4D7D-9455-0CC39DF4940D}" dt="2020-05-07T19:51:31.941" v="1747" actId="1076"/>
          <ac:picMkLst>
            <pc:docMk/>
            <pc:sldMk cId="3625058750" sldId="258"/>
            <ac:picMk id="12" creationId="{AD8A23F2-1E86-44F8-88CE-19EA6BE1073B}"/>
          </ac:picMkLst>
        </pc:picChg>
      </pc:sldChg>
      <pc:sldChg chg="modSp mod">
        <pc:chgData name="Sahana Anbazhagan" userId="4033a419c7b0bf85" providerId="LiveId" clId="{8358E2E0-7C15-4D7D-9455-0CC39DF4940D}" dt="2020-05-07T19:06:50.155" v="1167" actId="403"/>
        <pc:sldMkLst>
          <pc:docMk/>
          <pc:sldMk cId="2247297303" sldId="259"/>
        </pc:sldMkLst>
        <pc:spChg chg="mod">
          <ac:chgData name="Sahana Anbazhagan" userId="4033a419c7b0bf85" providerId="LiveId" clId="{8358E2E0-7C15-4D7D-9455-0CC39DF4940D}" dt="2020-05-07T19:06:50.155" v="1167" actId="403"/>
          <ac:spMkLst>
            <pc:docMk/>
            <pc:sldMk cId="2247297303" sldId="259"/>
            <ac:spMk id="3" creationId="{9F856845-28EF-461C-AA94-EFE6CD412F6E}"/>
          </ac:spMkLst>
        </pc:spChg>
      </pc:sldChg>
      <pc:sldChg chg="del">
        <pc:chgData name="Sahana Anbazhagan" userId="4033a419c7b0bf85" providerId="LiveId" clId="{8358E2E0-7C15-4D7D-9455-0CC39DF4940D}" dt="2020-05-07T16:11:51.275" v="8" actId="47"/>
        <pc:sldMkLst>
          <pc:docMk/>
          <pc:sldMk cId="3496168876" sldId="261"/>
        </pc:sldMkLst>
      </pc:sldChg>
      <pc:sldChg chg="addSp delSp modSp mod">
        <pc:chgData name="Sahana Anbazhagan" userId="4033a419c7b0bf85" providerId="LiveId" clId="{8358E2E0-7C15-4D7D-9455-0CC39DF4940D}" dt="2020-05-07T18:43:37.952" v="886" actId="1036"/>
        <pc:sldMkLst>
          <pc:docMk/>
          <pc:sldMk cId="4231332597" sldId="262"/>
        </pc:sldMkLst>
        <pc:spChg chg="del">
          <ac:chgData name="Sahana Anbazhagan" userId="4033a419c7b0bf85" providerId="LiveId" clId="{8358E2E0-7C15-4D7D-9455-0CC39DF4940D}" dt="2020-05-07T16:12:31.817" v="9" actId="931"/>
          <ac:spMkLst>
            <pc:docMk/>
            <pc:sldMk cId="4231332597" sldId="262"/>
            <ac:spMk id="4" creationId="{0835FBB0-2523-497F-93F3-19B648E85249}"/>
          </ac:spMkLst>
        </pc:spChg>
        <pc:spChg chg="del mod">
          <ac:chgData name="Sahana Anbazhagan" userId="4033a419c7b0bf85" providerId="LiveId" clId="{8358E2E0-7C15-4D7D-9455-0CC39DF4940D}" dt="2020-05-07T16:34:05.038" v="34" actId="931"/>
          <ac:spMkLst>
            <pc:docMk/>
            <pc:sldMk cId="4231332597" sldId="262"/>
            <ac:spMk id="6" creationId="{C204FDB4-54FB-4077-849C-E9FDFA7DD102}"/>
          </ac:spMkLst>
        </pc:spChg>
        <pc:spChg chg="add del mod">
          <ac:chgData name="Sahana Anbazhagan" userId="4033a419c7b0bf85" providerId="LiveId" clId="{8358E2E0-7C15-4D7D-9455-0CC39DF4940D}" dt="2020-05-07T17:59:10.207" v="252" actId="931"/>
          <ac:spMkLst>
            <pc:docMk/>
            <pc:sldMk cId="4231332597" sldId="262"/>
            <ac:spMk id="12" creationId="{BD7E12A2-C349-419A-BD1C-912585253AC1}"/>
          </ac:spMkLst>
        </pc:spChg>
        <pc:spChg chg="add mod">
          <ac:chgData name="Sahana Anbazhagan" userId="4033a419c7b0bf85" providerId="LiveId" clId="{8358E2E0-7C15-4D7D-9455-0CC39DF4940D}" dt="2020-05-07T18:25:05.574" v="272" actId="21"/>
          <ac:spMkLst>
            <pc:docMk/>
            <pc:sldMk cId="4231332597" sldId="262"/>
            <ac:spMk id="27" creationId="{0D1F5896-0DD3-4DCE-B278-06FE16C31C45}"/>
          </ac:spMkLst>
        </pc:spChg>
        <pc:spChg chg="add del mod">
          <ac:chgData name="Sahana Anbazhagan" userId="4033a419c7b0bf85" providerId="LiveId" clId="{8358E2E0-7C15-4D7D-9455-0CC39DF4940D}" dt="2020-05-07T18:41:05.448" v="841"/>
          <ac:spMkLst>
            <pc:docMk/>
            <pc:sldMk cId="4231332597" sldId="262"/>
            <ac:spMk id="29" creationId="{8074603A-DC58-4D40-8666-A17832974ECA}"/>
          </ac:spMkLst>
        </pc:spChg>
        <pc:picChg chg="add del mod">
          <ac:chgData name="Sahana Anbazhagan" userId="4033a419c7b0bf85" providerId="LiveId" clId="{8358E2E0-7C15-4D7D-9455-0CC39DF4940D}" dt="2020-05-07T18:40:46.426" v="838" actId="21"/>
          <ac:picMkLst>
            <pc:docMk/>
            <pc:sldMk cId="4231332597" sldId="262"/>
            <ac:picMk id="8" creationId="{7018CAC9-F65A-4613-B79E-5BA88EEBF049}"/>
          </ac:picMkLst>
        </pc:picChg>
        <pc:picChg chg="add del mod">
          <ac:chgData name="Sahana Anbazhagan" userId="4033a419c7b0bf85" providerId="LiveId" clId="{8358E2E0-7C15-4D7D-9455-0CC39DF4940D}" dt="2020-05-07T16:34:28.770" v="38" actId="21"/>
          <ac:picMkLst>
            <pc:docMk/>
            <pc:sldMk cId="4231332597" sldId="262"/>
            <ac:picMk id="10" creationId="{406C5A1C-7E2B-4DE6-B114-56C2B5C08847}"/>
          </ac:picMkLst>
        </pc:picChg>
        <pc:picChg chg="add del mod">
          <ac:chgData name="Sahana Anbazhagan" userId="4033a419c7b0bf85" providerId="LiveId" clId="{8358E2E0-7C15-4D7D-9455-0CC39DF4940D}" dt="2020-05-07T18:24:47.058" v="270" actId="21"/>
          <ac:picMkLst>
            <pc:docMk/>
            <pc:sldMk cId="4231332597" sldId="262"/>
            <ac:picMk id="13" creationId="{8CC6338A-A44C-41C6-98A1-E8D4227C2D23}"/>
          </ac:picMkLst>
        </pc:picChg>
        <pc:picChg chg="add del mod">
          <ac:chgData name="Sahana Anbazhagan" userId="4033a419c7b0bf85" providerId="LiveId" clId="{8358E2E0-7C15-4D7D-9455-0CC39DF4940D}" dt="2020-05-07T17:58:57.630" v="251" actId="931"/>
          <ac:picMkLst>
            <pc:docMk/>
            <pc:sldMk cId="4231332597" sldId="262"/>
            <ac:picMk id="15" creationId="{B5E2364D-E149-40A4-83FC-EB766B639B0F}"/>
          </ac:picMkLst>
        </pc:picChg>
        <pc:picChg chg="add del mod">
          <ac:chgData name="Sahana Anbazhagan" userId="4033a419c7b0bf85" providerId="LiveId" clId="{8358E2E0-7C15-4D7D-9455-0CC39DF4940D}" dt="2020-05-07T17:58:57.630" v="251" actId="931"/>
          <ac:picMkLst>
            <pc:docMk/>
            <pc:sldMk cId="4231332597" sldId="262"/>
            <ac:picMk id="17" creationId="{5B8CAC55-3CDD-4824-93ED-81B9D9913CCB}"/>
          </ac:picMkLst>
        </pc:picChg>
        <pc:picChg chg="add del mod">
          <ac:chgData name="Sahana Anbazhagan" userId="4033a419c7b0bf85" providerId="LiveId" clId="{8358E2E0-7C15-4D7D-9455-0CC39DF4940D}" dt="2020-05-07T17:58:57.630" v="251" actId="931"/>
          <ac:picMkLst>
            <pc:docMk/>
            <pc:sldMk cId="4231332597" sldId="262"/>
            <ac:picMk id="19" creationId="{CB95F16D-EF8B-4558-8E3C-C0B9F3AA246F}"/>
          </ac:picMkLst>
        </pc:picChg>
        <pc:picChg chg="add del mod">
          <ac:chgData name="Sahana Anbazhagan" userId="4033a419c7b0bf85" providerId="LiveId" clId="{8358E2E0-7C15-4D7D-9455-0CC39DF4940D}" dt="2020-05-07T18:25:05.574" v="272" actId="21"/>
          <ac:picMkLst>
            <pc:docMk/>
            <pc:sldMk cId="4231332597" sldId="262"/>
            <ac:picMk id="21" creationId="{E9EF7DF4-6894-4442-80B4-99E8CD59D93D}"/>
          </ac:picMkLst>
        </pc:picChg>
        <pc:picChg chg="add del mod">
          <ac:chgData name="Sahana Anbazhagan" userId="4033a419c7b0bf85" providerId="LiveId" clId="{8358E2E0-7C15-4D7D-9455-0CC39DF4940D}" dt="2020-05-07T17:59:49.038" v="260" actId="478"/>
          <ac:picMkLst>
            <pc:docMk/>
            <pc:sldMk cId="4231332597" sldId="262"/>
            <ac:picMk id="23" creationId="{C1727250-8CC7-4070-8F08-48F30A69F7CF}"/>
          </ac:picMkLst>
        </pc:picChg>
        <pc:picChg chg="add del mod">
          <ac:chgData name="Sahana Anbazhagan" userId="4033a419c7b0bf85" providerId="LiveId" clId="{8358E2E0-7C15-4D7D-9455-0CC39DF4940D}" dt="2020-05-07T18:25:22" v="275" actId="21"/>
          <ac:picMkLst>
            <pc:docMk/>
            <pc:sldMk cId="4231332597" sldId="262"/>
            <ac:picMk id="25" creationId="{FE85F4FD-C4A7-4672-9532-C6CA2F21656C}"/>
          </ac:picMkLst>
        </pc:picChg>
        <pc:picChg chg="add mod">
          <ac:chgData name="Sahana Anbazhagan" userId="4033a419c7b0bf85" providerId="LiveId" clId="{8358E2E0-7C15-4D7D-9455-0CC39DF4940D}" dt="2020-05-07T18:43:37.952" v="886" actId="1036"/>
          <ac:picMkLst>
            <pc:docMk/>
            <pc:sldMk cId="4231332597" sldId="262"/>
            <ac:picMk id="30" creationId="{A8C1655E-ACCA-4724-A7FB-E38601B60A9D}"/>
          </ac:picMkLst>
        </pc:picChg>
      </pc:sldChg>
      <pc:sldChg chg="addSp delSp modSp mod">
        <pc:chgData name="Sahana Anbazhagan" userId="4033a419c7b0bf85" providerId="LiveId" clId="{8358E2E0-7C15-4D7D-9455-0CC39DF4940D}" dt="2020-05-07T19:40:25.073" v="1598" actId="14100"/>
        <pc:sldMkLst>
          <pc:docMk/>
          <pc:sldMk cId="3464547499" sldId="263"/>
        </pc:sldMkLst>
        <pc:spChg chg="mod">
          <ac:chgData name="Sahana Anbazhagan" userId="4033a419c7b0bf85" providerId="LiveId" clId="{8358E2E0-7C15-4D7D-9455-0CC39DF4940D}" dt="2020-05-07T18:48:29.726" v="925" actId="20577"/>
          <ac:spMkLst>
            <pc:docMk/>
            <pc:sldMk cId="3464547499" sldId="263"/>
            <ac:spMk id="2" creationId="{A0EB6005-6778-4DDE-904B-ACBE6269D51B}"/>
          </ac:spMkLst>
        </pc:spChg>
        <pc:spChg chg="del">
          <ac:chgData name="Sahana Anbazhagan" userId="4033a419c7b0bf85" providerId="LiveId" clId="{8358E2E0-7C15-4D7D-9455-0CC39DF4940D}" dt="2020-05-07T18:47:31.905" v="887" actId="931"/>
          <ac:spMkLst>
            <pc:docMk/>
            <pc:sldMk cId="3464547499" sldId="263"/>
            <ac:spMk id="4" creationId="{B0DCAF00-0660-4520-AA14-90D5669031D4}"/>
          </ac:spMkLst>
        </pc:spChg>
        <pc:spChg chg="mod">
          <ac:chgData name="Sahana Anbazhagan" userId="4033a419c7b0bf85" providerId="LiveId" clId="{8358E2E0-7C15-4D7D-9455-0CC39DF4940D}" dt="2020-05-07T18:48:04.795" v="894" actId="20577"/>
          <ac:spMkLst>
            <pc:docMk/>
            <pc:sldMk cId="3464547499" sldId="263"/>
            <ac:spMk id="5" creationId="{42425EEF-0F73-4D84-8DF0-0852B6820BD1}"/>
          </ac:spMkLst>
        </pc:spChg>
        <pc:picChg chg="add del mod">
          <ac:chgData name="Sahana Anbazhagan" userId="4033a419c7b0bf85" providerId="LiveId" clId="{8358E2E0-7C15-4D7D-9455-0CC39DF4940D}" dt="2020-05-07T17:02:47.261" v="43" actId="21"/>
          <ac:picMkLst>
            <pc:docMk/>
            <pc:sldMk cId="3464547499" sldId="263"/>
            <ac:picMk id="7" creationId="{7769CA57-1D8D-4E49-9364-9DE874C18AEE}"/>
          </ac:picMkLst>
        </pc:picChg>
        <pc:picChg chg="add mod">
          <ac:chgData name="Sahana Anbazhagan" userId="4033a419c7b0bf85" providerId="LiveId" clId="{8358E2E0-7C15-4D7D-9455-0CC39DF4940D}" dt="2020-05-07T19:40:25.073" v="1598" actId="14100"/>
          <ac:picMkLst>
            <pc:docMk/>
            <pc:sldMk cId="3464547499" sldId="263"/>
            <ac:picMk id="9" creationId="{74639FF1-E7B9-4708-A599-F799F3075ECD}"/>
          </ac:picMkLst>
        </pc:picChg>
      </pc:sldChg>
      <pc:sldChg chg="addSp delSp modSp new mod ord setBg setClrOvrMap">
        <pc:chgData name="Sahana Anbazhagan" userId="4033a419c7b0bf85" providerId="LiveId" clId="{8358E2E0-7C15-4D7D-9455-0CC39DF4940D}" dt="2020-05-07T18:28:48.939" v="304" actId="26606"/>
        <pc:sldMkLst>
          <pc:docMk/>
          <pc:sldMk cId="704586192" sldId="264"/>
        </pc:sldMkLst>
        <pc:spChg chg="del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2" creationId="{7A43BEA9-EEFE-41D6-B343-EB672D48A0D4}"/>
          </ac:spMkLst>
        </pc:spChg>
        <pc:spChg chg="del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3" creationId="{168F30B6-16ED-42FF-8378-1A09FB9CA53F}"/>
          </ac:spMkLst>
        </pc:spChg>
        <pc:spChg chg="del">
          <ac:chgData name="Sahana Anbazhagan" userId="4033a419c7b0bf85" providerId="LiveId" clId="{8358E2E0-7C15-4D7D-9455-0CC39DF4940D}" dt="2020-05-07T18:24:53.425" v="271"/>
          <ac:spMkLst>
            <pc:docMk/>
            <pc:sldMk cId="704586192" sldId="264"/>
            <ac:spMk id="4" creationId="{90B4955E-2F96-4088-8E4C-3E231B555126}"/>
          </ac:spMkLst>
        </pc:spChg>
        <pc:spChg chg="del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5" creationId="{B023EA5B-C784-461D-8E3A-132B5CF3620B}"/>
          </ac:spMkLst>
        </pc:spChg>
        <pc:spChg chg="del">
          <ac:chgData name="Sahana Anbazhagan" userId="4033a419c7b0bf85" providerId="LiveId" clId="{8358E2E0-7C15-4D7D-9455-0CC39DF4940D}" dt="2020-05-07T18:25:11.026" v="273"/>
          <ac:spMkLst>
            <pc:docMk/>
            <pc:sldMk cId="704586192" sldId="264"/>
            <ac:spMk id="6" creationId="{7E153F8A-0DC2-468F-A21B-D649397A2FD2}"/>
          </ac:spMkLst>
        </pc:spChg>
        <pc:spChg chg="add del mod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11" creationId="{6C9A2F0B-3B29-4053-85CA-D31EF27A0F36}"/>
          </ac:spMkLst>
        </pc:spChg>
        <pc:spChg chg="add del">
          <ac:chgData name="Sahana Anbazhagan" userId="4033a419c7b0bf85" providerId="LiveId" clId="{8358E2E0-7C15-4D7D-9455-0CC39DF4940D}" dt="2020-05-07T18:28:48.927" v="303" actId="26606"/>
          <ac:spMkLst>
            <pc:docMk/>
            <pc:sldMk cId="704586192" sldId="264"/>
            <ac:spMk id="14" creationId="{7F90A3D7-2150-40EC-90CB-FD9CDABB7440}"/>
          </ac:spMkLst>
        </pc:spChg>
        <pc:spChg chg="add del">
          <ac:chgData name="Sahana Anbazhagan" userId="4033a419c7b0bf85" providerId="LiveId" clId="{8358E2E0-7C15-4D7D-9455-0CC39DF4940D}" dt="2020-05-07T18:28:48.927" v="303" actId="26606"/>
          <ac:spMkLst>
            <pc:docMk/>
            <pc:sldMk cId="704586192" sldId="264"/>
            <ac:spMk id="16" creationId="{A6621B2A-7ED6-4407-9579-B117AEFDEAB9}"/>
          </ac:spMkLst>
        </pc:spChg>
        <pc:spChg chg="add del">
          <ac:chgData name="Sahana Anbazhagan" userId="4033a419c7b0bf85" providerId="LiveId" clId="{8358E2E0-7C15-4D7D-9455-0CC39DF4940D}" dt="2020-05-07T18:28:48.927" v="303" actId="26606"/>
          <ac:spMkLst>
            <pc:docMk/>
            <pc:sldMk cId="704586192" sldId="264"/>
            <ac:spMk id="18" creationId="{AF44AE07-6B0A-445B-B590-66D2EC133786}"/>
          </ac:spMkLst>
        </pc:spChg>
        <pc:spChg chg="add">
          <ac:chgData name="Sahana Anbazhagan" userId="4033a419c7b0bf85" providerId="LiveId" clId="{8358E2E0-7C15-4D7D-9455-0CC39DF4940D}" dt="2020-05-07T18:28:48.939" v="304" actId="26606"/>
          <ac:spMkLst>
            <pc:docMk/>
            <pc:sldMk cId="704586192" sldId="264"/>
            <ac:spMk id="20" creationId="{03043CC2-E060-443E-BBC4-197CCD7FEF8C}"/>
          </ac:spMkLst>
        </pc:spChg>
        <pc:spChg chg="add">
          <ac:chgData name="Sahana Anbazhagan" userId="4033a419c7b0bf85" providerId="LiveId" clId="{8358E2E0-7C15-4D7D-9455-0CC39DF4940D}" dt="2020-05-07T18:28:48.939" v="304" actId="26606"/>
          <ac:spMkLst>
            <pc:docMk/>
            <pc:sldMk cId="704586192" sldId="264"/>
            <ac:spMk id="21" creationId="{1454BC00-0C10-4B2D-89D5-6405C87B87EB}"/>
          </ac:spMkLst>
        </pc:spChg>
        <pc:spChg chg="add">
          <ac:chgData name="Sahana Anbazhagan" userId="4033a419c7b0bf85" providerId="LiveId" clId="{8358E2E0-7C15-4D7D-9455-0CC39DF4940D}" dt="2020-05-07T18:28:48.939" v="304" actId="26606"/>
          <ac:spMkLst>
            <pc:docMk/>
            <pc:sldMk cId="704586192" sldId="264"/>
            <ac:spMk id="22" creationId="{FCD6BFF0-ABAD-4639-8BBC-4F900322F5A6}"/>
          </ac:spMkLst>
        </pc:spChg>
        <pc:picChg chg="add del mod">
          <ac:chgData name="Sahana Anbazhagan" userId="4033a419c7b0bf85" providerId="LiveId" clId="{8358E2E0-7C15-4D7D-9455-0CC39DF4940D}" dt="2020-05-07T18:25:51.023" v="281" actId="478"/>
          <ac:picMkLst>
            <pc:docMk/>
            <pc:sldMk cId="704586192" sldId="264"/>
            <ac:picMk id="7" creationId="{AB675F8D-3860-4160-A1D8-0E4B7EC9501E}"/>
          </ac:picMkLst>
        </pc:picChg>
        <pc:picChg chg="add mod ord">
          <ac:chgData name="Sahana Anbazhagan" userId="4033a419c7b0bf85" providerId="LiveId" clId="{8358E2E0-7C15-4D7D-9455-0CC39DF4940D}" dt="2020-05-07T18:28:48.939" v="304" actId="26606"/>
          <ac:picMkLst>
            <pc:docMk/>
            <pc:sldMk cId="704586192" sldId="264"/>
            <ac:picMk id="8" creationId="{F0A8C4A8-EC10-40D1-850D-4B6CCCA460D8}"/>
          </ac:picMkLst>
        </pc:picChg>
        <pc:picChg chg="add mod">
          <ac:chgData name="Sahana Anbazhagan" userId="4033a419c7b0bf85" providerId="LiveId" clId="{8358E2E0-7C15-4D7D-9455-0CC39DF4940D}" dt="2020-05-07T18:28:48.939" v="304" actId="26606"/>
          <ac:picMkLst>
            <pc:docMk/>
            <pc:sldMk cId="704586192" sldId="264"/>
            <ac:picMk id="9" creationId="{176E2207-ECEB-493F-BB08-A645D7AFAC5A}"/>
          </ac:picMkLst>
        </pc:picChg>
      </pc:sldChg>
      <pc:sldChg chg="addSp delSp modSp new mod setBg modNotesTx">
        <pc:chgData name="Sahana Anbazhagan" userId="4033a419c7b0bf85" providerId="LiveId" clId="{8358E2E0-7C15-4D7D-9455-0CC39DF4940D}" dt="2020-05-07T17:37:32.085" v="138" actId="26606"/>
        <pc:sldMkLst>
          <pc:docMk/>
          <pc:sldMk cId="2668352655" sldId="265"/>
        </pc:sldMkLst>
        <pc:spChg chg="mo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2" creationId="{95137635-99C1-450A-AF74-B402AF6D944A}"/>
          </ac:spMkLst>
        </pc:spChg>
        <pc:spChg chg="mo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3" creationId="{07080617-95CF-4987-9D0A-84C896B10E9B}"/>
          </ac:spMkLst>
        </pc:spChg>
        <pc:spChg chg="add del">
          <ac:chgData name="Sahana Anbazhagan" userId="4033a419c7b0bf85" providerId="LiveId" clId="{8358E2E0-7C15-4D7D-9455-0CC39DF4940D}" dt="2020-05-07T17:34:40.521" v="120" actId="26606"/>
          <ac:spMkLst>
            <pc:docMk/>
            <pc:sldMk cId="2668352655" sldId="265"/>
            <ac:spMk id="16" creationId="{B8D0330D-F534-4131-9807-B71B9EF12BAA}"/>
          </ac:spMkLst>
        </pc:spChg>
        <pc:spChg chg="ad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17" creationId="{85968896-42A9-4229-A602-D9874B8AB576}"/>
          </ac:spMkLst>
        </pc:spChg>
        <pc:spChg chg="ad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19" creationId="{8F4995E6-BA9A-457F-BC4E-5425E1B2A2F6}"/>
          </ac:spMkLst>
        </pc:spChg>
        <pc:spChg chg="add del">
          <ac:chgData name="Sahana Anbazhagan" userId="4033a419c7b0bf85" providerId="LiveId" clId="{8358E2E0-7C15-4D7D-9455-0CC39DF4940D}" dt="2020-05-07T17:34:48.330" v="122" actId="26606"/>
          <ac:spMkLst>
            <pc:docMk/>
            <pc:sldMk cId="2668352655" sldId="265"/>
            <ac:spMk id="21" creationId="{8DCA3673-CDE4-40C5-9FA8-F89874CFBA73}"/>
          </ac:spMkLst>
        </pc:spChg>
        <pc:spChg chg="add del">
          <ac:chgData name="Sahana Anbazhagan" userId="4033a419c7b0bf85" providerId="LiveId" clId="{8358E2E0-7C15-4D7D-9455-0CC39DF4940D}" dt="2020-05-07T17:34:48.330" v="122" actId="26606"/>
          <ac:spMkLst>
            <pc:docMk/>
            <pc:sldMk cId="2668352655" sldId="265"/>
            <ac:spMk id="22" creationId="{0FFFD040-32A9-4D2B-86CA-599D030A4161}"/>
          </ac:spMkLst>
        </pc:spChg>
        <pc:spChg chg="add del">
          <ac:chgData name="Sahana Anbazhagan" userId="4033a419c7b0bf85" providerId="LiveId" clId="{8358E2E0-7C15-4D7D-9455-0CC39DF4940D}" dt="2020-05-07T17:34:48.330" v="122" actId="26606"/>
          <ac:spMkLst>
            <pc:docMk/>
            <pc:sldMk cId="2668352655" sldId="265"/>
            <ac:spMk id="23" creationId="{863205CA-B7FF-4C25-A4C8-3BBBCE19D950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25" creationId="{A1698906-F123-49CB-B633-247AC48701BD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27" creationId="{5D86D9DA-31E3-48ED-9F77-2D8B649BD4E0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28" creationId="{04C6B320-AA89-4C19-89F7-71D46B26BA6B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30" creationId="{645EE119-0AC6-45BA-AE5E-A86AFE1C74C0}"/>
          </ac:spMkLst>
        </pc:spChg>
        <pc:grpChg chg="add">
          <ac:chgData name="Sahana Anbazhagan" userId="4033a419c7b0bf85" providerId="LiveId" clId="{8358E2E0-7C15-4D7D-9455-0CC39DF4940D}" dt="2020-05-07T17:37:32.085" v="138" actId="26606"/>
          <ac:grpSpMkLst>
            <pc:docMk/>
            <pc:sldMk cId="2668352655" sldId="265"/>
            <ac:grpSpMk id="11" creationId="{92F4B25E-E421-4D1A-B48D-AEDDB332C0A9}"/>
          </ac:grpSpMkLst>
        </pc:grpChg>
        <pc:grpChg chg="add del">
          <ac:chgData name="Sahana Anbazhagan" userId="4033a419c7b0bf85" providerId="LiveId" clId="{8358E2E0-7C15-4D7D-9455-0CC39DF4940D}" dt="2020-05-07T17:34:40.521" v="120" actId="26606"/>
          <ac:grpSpMkLst>
            <pc:docMk/>
            <pc:sldMk cId="2668352655" sldId="265"/>
            <ac:grpSpMk id="12" creationId="{D252EB36-EB2C-4AFE-B09B-0DF8AC871E5C}"/>
          </ac:grpSpMkLst>
        </pc:grpChg>
        <pc:picChg chg="add del mod">
          <ac:chgData name="Sahana Anbazhagan" userId="4033a419c7b0bf85" providerId="LiveId" clId="{8358E2E0-7C15-4D7D-9455-0CC39DF4940D}" dt="2020-05-07T17:34:02.895" v="115"/>
          <ac:picMkLst>
            <pc:docMk/>
            <pc:sldMk cId="2668352655" sldId="265"/>
            <ac:picMk id="5" creationId="{2828855D-028B-4F0D-B503-CD77FEDB1C4A}"/>
          </ac:picMkLst>
        </pc:picChg>
        <pc:picChg chg="add mod ord">
          <ac:chgData name="Sahana Anbazhagan" userId="4033a419c7b0bf85" providerId="LiveId" clId="{8358E2E0-7C15-4D7D-9455-0CC39DF4940D}" dt="2020-05-07T17:37:32.085" v="138" actId="26606"/>
          <ac:picMkLst>
            <pc:docMk/>
            <pc:sldMk cId="2668352655" sldId="265"/>
            <ac:picMk id="7" creationId="{EF606004-9129-4791-A37B-2984A0AEB758}"/>
          </ac:picMkLst>
        </pc:picChg>
        <pc:picChg chg="add mod">
          <ac:chgData name="Sahana Anbazhagan" userId="4033a419c7b0bf85" providerId="LiveId" clId="{8358E2E0-7C15-4D7D-9455-0CC39DF4940D}" dt="2020-05-07T17:37:32.085" v="138" actId="26606"/>
          <ac:picMkLst>
            <pc:docMk/>
            <pc:sldMk cId="2668352655" sldId="265"/>
            <ac:picMk id="9" creationId="{9F31961B-936C-40AE-BC32-6E5614CA8A57}"/>
          </ac:picMkLst>
        </pc:picChg>
        <pc:picChg chg="add del">
          <ac:chgData name="Sahana Anbazhagan" userId="4033a419c7b0bf85" providerId="LiveId" clId="{8358E2E0-7C15-4D7D-9455-0CC39DF4940D}" dt="2020-05-07T17:34:48.330" v="122" actId="26606"/>
          <ac:picMkLst>
            <pc:docMk/>
            <pc:sldMk cId="2668352655" sldId="265"/>
            <ac:picMk id="14" creationId="{95756E8F-499C-4533-BBE8-309C3E8D985C}"/>
          </ac:picMkLst>
        </pc:picChg>
        <pc:picChg chg="add del">
          <ac:chgData name="Sahana Anbazhagan" userId="4033a419c7b0bf85" providerId="LiveId" clId="{8358E2E0-7C15-4D7D-9455-0CC39DF4940D}" dt="2020-05-07T17:34:40.521" v="120" actId="26606"/>
          <ac:picMkLst>
            <pc:docMk/>
            <pc:sldMk cId="2668352655" sldId="265"/>
            <ac:picMk id="18" creationId="{18B7ED37-7ABB-42DD-AB26-3F9028261B99}"/>
          </ac:picMkLst>
        </pc:picChg>
        <pc:picChg chg="add del">
          <ac:chgData name="Sahana Anbazhagan" userId="4033a419c7b0bf85" providerId="LiveId" clId="{8358E2E0-7C15-4D7D-9455-0CC39DF4940D}" dt="2020-05-07T17:34:48.330" v="122" actId="26606"/>
          <ac:picMkLst>
            <pc:docMk/>
            <pc:sldMk cId="2668352655" sldId="265"/>
            <ac:picMk id="20" creationId="{306E3F32-3C1A-4B6E-AF26-8A15A788560F}"/>
          </ac:picMkLst>
        </pc:picChg>
        <pc:picChg chg="add">
          <ac:chgData name="Sahana Anbazhagan" userId="4033a419c7b0bf85" providerId="LiveId" clId="{8358E2E0-7C15-4D7D-9455-0CC39DF4940D}" dt="2020-05-07T17:37:32.085" v="138" actId="26606"/>
          <ac:picMkLst>
            <pc:docMk/>
            <pc:sldMk cId="2668352655" sldId="265"/>
            <ac:picMk id="24" creationId="{C731E9AB-1EEF-493E-A060-E9B54C1BA323}"/>
          </ac:picMkLst>
        </pc:picChg>
        <pc:picChg chg="add del">
          <ac:chgData name="Sahana Anbazhagan" userId="4033a419c7b0bf85" providerId="LiveId" clId="{8358E2E0-7C15-4D7D-9455-0CC39DF4940D}" dt="2020-05-07T17:35:19.366" v="128" actId="26606"/>
          <ac:picMkLst>
            <pc:docMk/>
            <pc:sldMk cId="2668352655" sldId="265"/>
            <ac:picMk id="26" creationId="{12AFB628-1D2A-4F5A-8E9E-2C8E917B59E8}"/>
          </ac:picMkLst>
        </pc:picChg>
        <pc:picChg chg="add del">
          <ac:chgData name="Sahana Anbazhagan" userId="4033a419c7b0bf85" providerId="LiveId" clId="{8358E2E0-7C15-4D7D-9455-0CC39DF4940D}" dt="2020-05-07T17:35:19.366" v="128" actId="26606"/>
          <ac:picMkLst>
            <pc:docMk/>
            <pc:sldMk cId="2668352655" sldId="265"/>
            <ac:picMk id="29" creationId="{4AC1383A-2DFB-422E-8FB2-1CABD96DDF9B}"/>
          </ac:picMkLst>
        </pc:picChg>
      </pc:sldChg>
      <pc:sldChg chg="addSp delSp modSp new mod">
        <pc:chgData name="Sahana Anbazhagan" userId="4033a419c7b0bf85" providerId="LiveId" clId="{8358E2E0-7C15-4D7D-9455-0CC39DF4940D}" dt="2020-05-07T18:59:36.710" v="1165" actId="1076"/>
        <pc:sldMkLst>
          <pc:docMk/>
          <pc:sldMk cId="1916243418" sldId="266"/>
        </pc:sldMkLst>
        <pc:spChg chg="mod">
          <ac:chgData name="Sahana Anbazhagan" userId="4033a419c7b0bf85" providerId="LiveId" clId="{8358E2E0-7C15-4D7D-9455-0CC39DF4940D}" dt="2020-05-07T18:31:01.573" v="424"/>
          <ac:spMkLst>
            <pc:docMk/>
            <pc:sldMk cId="1916243418" sldId="266"/>
            <ac:spMk id="2" creationId="{E4E9C05D-F5E9-4071-B05B-2A538B9A97E4}"/>
          </ac:spMkLst>
        </pc:spChg>
        <pc:spChg chg="del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3" creationId="{A55440BF-0171-48A4-B168-060CDA5DCEF7}"/>
          </ac:spMkLst>
        </pc:spChg>
        <pc:spChg chg="del mod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4" creationId="{18E702DA-30EF-4FCF-A29D-7980528BA5AC}"/>
          </ac:spMkLst>
        </pc:spChg>
        <pc:spChg chg="del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5" creationId="{084F2BAD-CBAC-4587-803A-A9567D97DEC7}"/>
          </ac:spMkLst>
        </pc:spChg>
        <pc:spChg chg="del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6" creationId="{8DE760E1-244B-4E9A-AA97-335A9FA1CBC4}"/>
          </ac:spMkLst>
        </pc:spChg>
        <pc:spChg chg="add del mod">
          <ac:chgData name="Sahana Anbazhagan" userId="4033a419c7b0bf85" providerId="LiveId" clId="{8358E2E0-7C15-4D7D-9455-0CC39DF4940D}" dt="2020-05-07T18:31:01.573" v="424"/>
          <ac:spMkLst>
            <pc:docMk/>
            <pc:sldMk cId="1916243418" sldId="266"/>
            <ac:spMk id="7" creationId="{275935F4-A1AA-4A6E-919B-CE789FC78A92}"/>
          </ac:spMkLst>
        </pc:spChg>
        <pc:spChg chg="add mod">
          <ac:chgData name="Sahana Anbazhagan" userId="4033a419c7b0bf85" providerId="LiveId" clId="{8358E2E0-7C15-4D7D-9455-0CC39DF4940D}" dt="2020-05-07T18:38:20.449" v="805" actId="20577"/>
          <ac:spMkLst>
            <pc:docMk/>
            <pc:sldMk cId="1916243418" sldId="266"/>
            <ac:spMk id="8" creationId="{B67D7030-6633-415A-BC18-F7EDA91D3E89}"/>
          </ac:spMkLst>
        </pc:spChg>
        <pc:spChg chg="add del mod">
          <ac:chgData name="Sahana Anbazhagan" userId="4033a419c7b0bf85" providerId="LiveId" clId="{8358E2E0-7C15-4D7D-9455-0CC39DF4940D}" dt="2020-05-07T18:36:01.125" v="701" actId="3680"/>
          <ac:spMkLst>
            <pc:docMk/>
            <pc:sldMk cId="1916243418" sldId="266"/>
            <ac:spMk id="9" creationId="{F8B9DCE3-E8E8-4EA8-B245-48BC84E281F9}"/>
          </ac:spMkLst>
        </pc:spChg>
        <pc:graphicFrameChg chg="add del mod ord modGraphic">
          <ac:chgData name="Sahana Anbazhagan" userId="4033a419c7b0bf85" providerId="LiveId" clId="{8358E2E0-7C15-4D7D-9455-0CC39DF4940D}" dt="2020-05-07T18:35:45.333" v="700" actId="3680"/>
          <ac:graphicFrameMkLst>
            <pc:docMk/>
            <pc:sldMk cId="1916243418" sldId="266"/>
            <ac:graphicFrameMk id="10" creationId="{60E351AC-77E0-4393-868E-2D5E1B8D476F}"/>
          </ac:graphicFrameMkLst>
        </pc:graphicFrameChg>
        <pc:graphicFrameChg chg="add mod ord modGraphic">
          <ac:chgData name="Sahana Anbazhagan" userId="4033a419c7b0bf85" providerId="LiveId" clId="{8358E2E0-7C15-4D7D-9455-0CC39DF4940D}" dt="2020-05-07T18:59:36.710" v="1165" actId="1076"/>
          <ac:graphicFrameMkLst>
            <pc:docMk/>
            <pc:sldMk cId="1916243418" sldId="266"/>
            <ac:graphicFrameMk id="12" creationId="{46C81731-F5B4-4AFE-86F5-6FAD140FFE9A}"/>
          </ac:graphicFrameMkLst>
        </pc:graphicFrameChg>
      </pc:sldChg>
      <pc:sldChg chg="addSp delSp modSp new mod">
        <pc:chgData name="Sahana Anbazhagan" userId="4033a419c7b0bf85" providerId="LiveId" clId="{8358E2E0-7C15-4D7D-9455-0CC39DF4940D}" dt="2020-05-07T19:50:46.384" v="1739" actId="962"/>
        <pc:sldMkLst>
          <pc:docMk/>
          <pc:sldMk cId="4114337319" sldId="267"/>
        </pc:sldMkLst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2" creationId="{EB726358-B5F6-4CFC-A3BE-607FABC7BA33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3" creationId="{18BE3BC8-B6FA-4777-A56C-9561EDBA09A0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4" creationId="{61D73BBA-CCC7-40D9-80B2-A6E3083EA9A5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5" creationId="{2ACAFFCC-A626-4DAB-93D1-11C9D0745E5B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6" creationId="{2287936F-AF77-451E-880A-BF7F582AB876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7" creationId="{680FE94E-67D6-47F1-BCC7-A8F3B2812459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8" creationId="{4FD7BB37-380D-4C07-B85B-C631AC9DD0B1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9" creationId="{581A1E70-A2EF-4D00-949F-6FCF67F3C8A3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0" creationId="{A93F5D0A-1598-4DDD-ADC8-49659FA3C5F1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1" creationId="{0C2BB958-6D4B-4707-98C8-128206487C55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2" creationId="{C8CFAEAD-4D23-4299-AC73-5DE62E1DFCF6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3" creationId="{62E0004C-C765-4FF4-B443-425E3EB3238C}"/>
          </ac:spMkLst>
        </pc:spChg>
        <pc:spChg chg="add mod">
          <ac:chgData name="Sahana Anbazhagan" userId="4033a419c7b0bf85" providerId="LiveId" clId="{8358E2E0-7C15-4D7D-9455-0CC39DF4940D}" dt="2020-05-07T19:49:25.623" v="1707" actId="20577"/>
          <ac:spMkLst>
            <pc:docMk/>
            <pc:sldMk cId="4114337319" sldId="267"/>
            <ac:spMk id="14" creationId="{B2922D5E-1B88-486C-B90B-7ED441D6871E}"/>
          </ac:spMkLst>
        </pc:spChg>
        <pc:spChg chg="add mod">
          <ac:chgData name="Sahana Anbazhagan" userId="4033a419c7b0bf85" providerId="LiveId" clId="{8358E2E0-7C15-4D7D-9455-0CC39DF4940D}" dt="2020-05-07T19:50:21.510" v="1736" actId="14100"/>
          <ac:spMkLst>
            <pc:docMk/>
            <pc:sldMk cId="4114337319" sldId="267"/>
            <ac:spMk id="15" creationId="{F6FA3318-4A30-4093-A2CC-7093435AD082}"/>
          </ac:spMkLst>
        </pc:spChg>
        <pc:spChg chg="add del mod">
          <ac:chgData name="Sahana Anbazhagan" userId="4033a419c7b0bf85" providerId="LiveId" clId="{8358E2E0-7C15-4D7D-9455-0CC39DF4940D}" dt="2020-05-07T19:48:04.072" v="1650" actId="931"/>
          <ac:spMkLst>
            <pc:docMk/>
            <pc:sldMk cId="4114337319" sldId="267"/>
            <ac:spMk id="16" creationId="{8ED97764-055F-4D13-8D6F-BD5A612372F9}"/>
          </ac:spMkLst>
        </pc:spChg>
        <pc:spChg chg="add mod">
          <ac:chgData name="Sahana Anbazhagan" userId="4033a419c7b0bf85" providerId="LiveId" clId="{8358E2E0-7C15-4D7D-9455-0CC39DF4940D}" dt="2020-05-07T19:49:55.909" v="1728" actId="20577"/>
          <ac:spMkLst>
            <pc:docMk/>
            <pc:sldMk cId="4114337319" sldId="267"/>
            <ac:spMk id="17" creationId="{BD74267B-7093-4282-8F41-EA4E4AD7EDDD}"/>
          </ac:spMkLst>
        </pc:spChg>
        <pc:spChg chg="add del mod">
          <ac:chgData name="Sahana Anbazhagan" userId="4033a419c7b0bf85" providerId="LiveId" clId="{8358E2E0-7C15-4D7D-9455-0CC39DF4940D}" dt="2020-05-07T19:50:45.282" v="1737" actId="931"/>
          <ac:spMkLst>
            <pc:docMk/>
            <pc:sldMk cId="4114337319" sldId="267"/>
            <ac:spMk id="18" creationId="{441CC92F-A9A3-4612-84AA-72B5C83E0836}"/>
          </ac:spMkLst>
        </pc:spChg>
        <pc:picChg chg="add mod">
          <ac:chgData name="Sahana Anbazhagan" userId="4033a419c7b0bf85" providerId="LiveId" clId="{8358E2E0-7C15-4D7D-9455-0CC39DF4940D}" dt="2020-05-07T19:48:11.646" v="1653" actId="14100"/>
          <ac:picMkLst>
            <pc:docMk/>
            <pc:sldMk cId="4114337319" sldId="267"/>
            <ac:picMk id="20" creationId="{A59656AB-5D89-4EAD-AB24-B1153D1882F2}"/>
          </ac:picMkLst>
        </pc:picChg>
        <pc:picChg chg="add mod">
          <ac:chgData name="Sahana Anbazhagan" userId="4033a419c7b0bf85" providerId="LiveId" clId="{8358E2E0-7C15-4D7D-9455-0CC39DF4940D}" dt="2020-05-07T19:50:46.384" v="1739" actId="962"/>
          <ac:picMkLst>
            <pc:docMk/>
            <pc:sldMk cId="4114337319" sldId="267"/>
            <ac:picMk id="22" creationId="{8F3D7DFE-322A-4676-94FA-4CD1DAE834CE}"/>
          </ac:picMkLst>
        </pc:picChg>
      </pc:sldChg>
      <pc:sldChg chg="modSp new del mod">
        <pc:chgData name="Sahana Anbazhagan" userId="4033a419c7b0bf85" providerId="LiveId" clId="{8358E2E0-7C15-4D7D-9455-0CC39DF4940D}" dt="2020-05-07T19:50:50.311" v="1740" actId="47"/>
        <pc:sldMkLst>
          <pc:docMk/>
          <pc:sldMk cId="242566898" sldId="268"/>
        </pc:sldMkLst>
        <pc:spChg chg="mod">
          <ac:chgData name="Sahana Anbazhagan" userId="4033a419c7b0bf85" providerId="LiveId" clId="{8358E2E0-7C15-4D7D-9455-0CC39DF4940D}" dt="2020-05-07T18:51:27.853" v="1015" actId="20577"/>
          <ac:spMkLst>
            <pc:docMk/>
            <pc:sldMk cId="242566898" sldId="268"/>
            <ac:spMk id="2" creationId="{62C95420-13F4-4F5A-AB52-2D1082ECAE2D}"/>
          </ac:spMkLst>
        </pc:spChg>
      </pc:sldChg>
      <pc:sldChg chg="addSp delSp modSp new mod setBg modNotesTx">
        <pc:chgData name="Sahana Anbazhagan" userId="4033a419c7b0bf85" providerId="LiveId" clId="{8358E2E0-7C15-4D7D-9455-0CC39DF4940D}" dt="2020-05-07T19:25:30.485" v="1596" actId="20577"/>
        <pc:sldMkLst>
          <pc:docMk/>
          <pc:sldMk cId="348552976" sldId="269"/>
        </pc:sldMkLst>
        <pc:spChg chg="mo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2" creationId="{CC8091E1-FC12-42F7-BA72-01A1ED2535B6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3" creationId="{7999C8AB-CDDD-4A12-84EA-6214EBF44658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4" creationId="{FD671C95-4647-4305-A007-4CAE59F943F8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5" creationId="{0A37D521-BCC1-4B3B-92A2-9C255B08F1C1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6" creationId="{D7DB1219-C03E-488E-AF4D-3A00CF8F6124}"/>
          </ac:spMkLst>
        </pc:spChg>
        <pc:spChg chg="add del mo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7" creationId="{CDC00987-376E-4E45-9E94-FDBA62020AAF}"/>
          </ac:spMkLst>
        </pc:spChg>
        <pc:spChg chg="ad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14" creationId="{1485FFDC-0CAD-450C-A1F1-75E392CC81DC}"/>
          </ac:spMkLst>
        </pc:spChg>
        <pc:spChg chg="ad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18" creationId="{B1FA2BC7-3F19-4E1C-B3D1-19995D9F6F4E}"/>
          </ac:spMkLst>
        </pc:spChg>
        <pc:spChg chg="ad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22" creationId="{73C09592-2DB2-47C0-A5CB-BD39288D13E8}"/>
          </ac:spMkLst>
        </pc:spChg>
        <pc:graphicFrameChg chg="add mod">
          <ac:chgData name="Sahana Anbazhagan" userId="4033a419c7b0bf85" providerId="LiveId" clId="{8358E2E0-7C15-4D7D-9455-0CC39DF4940D}" dt="2020-05-07T19:23:32.207" v="1496" actId="20577"/>
          <ac:graphicFrameMkLst>
            <pc:docMk/>
            <pc:sldMk cId="348552976" sldId="269"/>
            <ac:graphicFrameMk id="9" creationId="{19AAE3F9-D7F0-48D6-9A7C-7D71E2C847C5}"/>
          </ac:graphicFrameMkLst>
        </pc:graphicFrameChg>
        <pc:picChg chg="add">
          <ac:chgData name="Sahana Anbazhagan" userId="4033a419c7b0bf85" providerId="LiveId" clId="{8358E2E0-7C15-4D7D-9455-0CC39DF4940D}" dt="2020-05-07T19:22:52.786" v="1481" actId="26606"/>
          <ac:picMkLst>
            <pc:docMk/>
            <pc:sldMk cId="348552976" sldId="269"/>
            <ac:picMk id="16" creationId="{F9672BDB-4ABD-40E5-A8B8-F7340E3BD8D5}"/>
          </ac:picMkLst>
        </pc:picChg>
        <pc:picChg chg="add">
          <ac:chgData name="Sahana Anbazhagan" userId="4033a419c7b0bf85" providerId="LiveId" clId="{8358E2E0-7C15-4D7D-9455-0CC39DF4940D}" dt="2020-05-07T19:22:52.786" v="1481" actId="26606"/>
          <ac:picMkLst>
            <pc:docMk/>
            <pc:sldMk cId="348552976" sldId="269"/>
            <ac:picMk id="20" creationId="{62FF40B5-1E36-4442-8D28-D1AA571AD2EB}"/>
          </ac:picMkLst>
        </pc:picChg>
      </pc:sldChg>
      <pc:sldChg chg="addSp delSp modSp new mod setBg">
        <pc:chgData name="Sahana Anbazhagan" userId="4033a419c7b0bf85" providerId="LiveId" clId="{8358E2E0-7C15-4D7D-9455-0CC39DF4940D}" dt="2020-05-07T19:20:00.154" v="1259" actId="1076"/>
        <pc:sldMkLst>
          <pc:docMk/>
          <pc:sldMk cId="3020767353" sldId="270"/>
        </pc:sldMkLst>
        <pc:spChg chg="mod">
          <ac:chgData name="Sahana Anbazhagan" userId="4033a419c7b0bf85" providerId="LiveId" clId="{8358E2E0-7C15-4D7D-9455-0CC39DF4940D}" dt="2020-05-07T19:20:00.154" v="1259" actId="1076"/>
          <ac:spMkLst>
            <pc:docMk/>
            <pc:sldMk cId="3020767353" sldId="270"/>
            <ac:spMk id="2" creationId="{C96624E5-B5C6-4386-B9C1-F15E55F8AB96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3" creationId="{A5091D15-8A89-44DA-A620-0729C7990D82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4" creationId="{DAB1AC91-B3C2-4A0E-BBFF-5B27A4FFF92C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5" creationId="{87A95B6C-9F79-4240-A0E4-005CFC3C23A5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6" creationId="{DBA869EB-ECFF-4BCA-A561-8A6F963207E8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15" creationId="{6A23D1B2-B408-4913-9A1D-051C9DB38D55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17" creationId="{0189E329-C38B-4230-A181-B6B8BB9E1430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19" creationId="{D77D54DE-D35C-41CF-B0BE-209030A71DB1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23" creationId="{7F1DCE60-EE3E-40AD-A094-D46BBD7D912A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27" creationId="{85AB53B8-E9E6-4D13-AEB2-716CF5D06CDC}"/>
          </ac:spMkLst>
        </pc:spChg>
        <pc:spChg chg="add del">
          <ac:chgData name="Sahana Anbazhagan" userId="4033a419c7b0bf85" providerId="LiveId" clId="{8358E2E0-7C15-4D7D-9455-0CC39DF4940D}" dt="2020-05-07T19:17:33.206" v="1172" actId="26606"/>
          <ac:spMkLst>
            <pc:docMk/>
            <pc:sldMk cId="3020767353" sldId="270"/>
            <ac:spMk id="32" creationId="{7EF5ECB8-D49C-48FB-A93E-88EB2FFDFD42}"/>
          </ac:spMkLst>
        </pc:spChg>
        <pc:spChg chg="add del">
          <ac:chgData name="Sahana Anbazhagan" userId="4033a419c7b0bf85" providerId="LiveId" clId="{8358E2E0-7C15-4D7D-9455-0CC39DF4940D}" dt="2020-05-07T19:17:33.206" v="1172" actId="26606"/>
          <ac:spMkLst>
            <pc:docMk/>
            <pc:sldMk cId="3020767353" sldId="270"/>
            <ac:spMk id="33" creationId="{411B77A2-BD5C-432D-B52E-C12612C74C17}"/>
          </ac:spMkLst>
        </pc:spChg>
        <pc:spChg chg="add del">
          <ac:chgData name="Sahana Anbazhagan" userId="4033a419c7b0bf85" providerId="LiveId" clId="{8358E2E0-7C15-4D7D-9455-0CC39DF4940D}" dt="2020-05-07T19:17:33.206" v="1172" actId="26606"/>
          <ac:spMkLst>
            <pc:docMk/>
            <pc:sldMk cId="3020767353" sldId="270"/>
            <ac:spMk id="34" creationId="{B5C18694-F55B-41C0-ABF3-C1D971F99ADB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0" creationId="{7EF5ECB8-D49C-48FB-A93E-88EB2FFDFD42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1" creationId="{411B77A2-BD5C-432D-B52E-C12612C74C17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2" creationId="{B2E911EF-80F5-4781-A4DF-44EFAF242FB8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4" creationId="{EFFB5C33-24B2-4764-BDBD-4C10A21DB1B4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6" creationId="{1425DB5A-CEE1-4EE1-8C4A-689E49D3542F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59" creationId="{6A23D1B2-B408-4913-9A1D-051C9DB38D55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61" creationId="{0189E329-C38B-4230-A181-B6B8BB9E1430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63" creationId="{7D905BBE-9F8D-4A73-B5F1-BAF812A33593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67" creationId="{C9658688-9BC1-45C6-BEBA-1753861A524D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71" creationId="{A9EE5B3E-496C-497B-9BD6-2A98CBD55798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75" creationId="{7EF5ECB8-D49C-48FB-A93E-88EB2FFDFD42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76" creationId="{411B77A2-BD5C-432D-B52E-C12612C74C17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77" creationId="{87C031CB-DEB3-405F-9996-5322C24A6A93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80" creationId="{273350E1-40B5-47D9-8DDD-3C2A17B4B6D9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82" creationId="{108AC4DC-69B5-4DD1-84BC-850C5A286185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87" creationId="{7EF5ECB8-D49C-48FB-A93E-88EB2FFDFD42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88" creationId="{411B77A2-BD5C-432D-B52E-C12612C74C17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89" creationId="{B2E911EF-80F5-4781-A4DF-44EFAF242FB8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91" creationId="{EFFB5C33-24B2-4764-BDBD-4C10A21DB1B4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93" creationId="{1425DB5A-CEE1-4EE1-8C4A-689E49D3542F}"/>
          </ac:spMkLst>
        </pc:sp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7" creationId="{E87AD3AB-7F3A-4087-BEE0-E5BBEBE7EDB5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9" creationId="{9B9C2B48-3899-4B1D-B526-C35DFD16BC01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11" creationId="{1A89A43D-53DA-411B-94AD-DEEF9B654AF3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13" creationId="{5D844A84-2EA4-4FF5-83FD-E14C9E8D7226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21" creationId="{C1BE412D-E43A-40F7-9D40-9A608E43CD4A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25" creationId="{0FD92A14-1D99-4216-ACAD-12048C4DF9B0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29" creationId="{AC3E6C53-102E-4ACA-BCBB-3CC973B99486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30" creationId="{17B2B42C-0777-4D6E-9432-535281803A88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31" creationId="{EFEAAB60-93E2-4DC6-99AC-939637BCE864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35" creationId="{E3E46CA8-7278-4BA3-AACE-235B5B3B53E0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37" creationId="{AC3E6C53-102E-4ACA-BCBB-3CC973B99486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38" creationId="{17B2B42C-0777-4D6E-9432-535281803A88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39" creationId="{EFEAAB60-93E2-4DC6-99AC-939637BCE864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43" creationId="{B0A2A734-17E4-44D5-9630-D54D6AF74664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45" creationId="{FEB601E2-EFED-4313-BEE4-9E27B94FC679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0" creationId="{98ABFD68-0CD4-4162-AB7F-3B82C497A6D3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51" creationId="{AC3E6C53-102E-4ACA-BCBB-3CC973B99486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3" creationId="{9B9C2B48-3899-4B1D-B526-C35DFD16BC01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5" creationId="{1A89A43D-53DA-411B-94AD-DEEF9B654AF3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7" creationId="{5D844A84-2EA4-4FF5-83FD-E14C9E8D7226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65" creationId="{0FAC86CD-FCB8-459B-A58A-C461E1B9EC2F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69" creationId="{187BD969-077D-471D-AED5-0DA80819AE82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3" creationId="{17B2B42C-0777-4D6E-9432-535281803A88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4" creationId="{EFEAAB60-93E2-4DC6-99AC-939637BCE864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8" creationId="{92031F0E-C3FA-4DAF-BD13-4AC665CFF0FC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9" creationId="{BE685C68-BF28-4330-A4FE-33ABD88511AA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81" creationId="{A1500D0A-0DCA-4E06-8B25-618E6299CC9A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84" creationId="{AC3E6C53-102E-4ACA-BCBB-3CC973B99486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85" creationId="{17B2B42C-0777-4D6E-9432-535281803A88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86" creationId="{EFEAAB60-93E2-4DC6-99AC-939637BCE864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90" creationId="{B0A2A734-17E4-44D5-9630-D54D6AF74664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92" creationId="{FEB601E2-EFED-4313-BEE4-9E27B94FC679}"/>
          </ac:picMkLst>
        </pc:picChg>
      </pc:sldChg>
    </pc:docChg>
  </pc:docChgLst>
  <pc:docChgLst>
    <pc:chgData name="Sahana Anbazhagan" userId="4033a419c7b0bf85" providerId="LiveId" clId="{232C3248-D568-40B5-BC9E-BFB0FFCA183E}"/>
    <pc:docChg chg="undo custSel addSld delSld modSld">
      <pc:chgData name="Sahana Anbazhagan" userId="4033a419c7b0bf85" providerId="LiveId" clId="{232C3248-D568-40B5-BC9E-BFB0FFCA183E}" dt="2020-05-07T05:04:44.561" v="253" actId="20577"/>
      <pc:docMkLst>
        <pc:docMk/>
      </pc:docMkLst>
      <pc:sldChg chg="modSp mod modNotesTx">
        <pc:chgData name="Sahana Anbazhagan" userId="4033a419c7b0bf85" providerId="LiveId" clId="{232C3248-D568-40B5-BC9E-BFB0FFCA183E}" dt="2020-05-07T04:45:45.171" v="173" actId="1076"/>
        <pc:sldMkLst>
          <pc:docMk/>
          <pc:sldMk cId="1459494658" sldId="257"/>
        </pc:sldMkLst>
        <pc:spChg chg="mod">
          <ac:chgData name="Sahana Anbazhagan" userId="4033a419c7b0bf85" providerId="LiveId" clId="{232C3248-D568-40B5-BC9E-BFB0FFCA183E}" dt="2020-05-07T04:45:45.171" v="173" actId="1076"/>
          <ac:spMkLst>
            <pc:docMk/>
            <pc:sldMk cId="1459494658" sldId="257"/>
            <ac:spMk id="4" creationId="{7D0178F6-2287-4955-A210-0094E36607CF}"/>
          </ac:spMkLst>
        </pc:spChg>
      </pc:sldChg>
      <pc:sldChg chg="modSp mod">
        <pc:chgData name="Sahana Anbazhagan" userId="4033a419c7b0bf85" providerId="LiveId" clId="{232C3248-D568-40B5-BC9E-BFB0FFCA183E}" dt="2020-05-07T04:53:38.693" v="191" actId="20577"/>
        <pc:sldMkLst>
          <pc:docMk/>
          <pc:sldMk cId="3625058750" sldId="258"/>
        </pc:sldMkLst>
        <pc:spChg chg="mod">
          <ac:chgData name="Sahana Anbazhagan" userId="4033a419c7b0bf85" providerId="LiveId" clId="{232C3248-D568-40B5-BC9E-BFB0FFCA183E}" dt="2020-05-07T04:53:38.693" v="191" actId="20577"/>
          <ac:spMkLst>
            <pc:docMk/>
            <pc:sldMk cId="3625058750" sldId="258"/>
            <ac:spMk id="2" creationId="{6A7B617B-C9F2-4126-83E0-D76589D4B609}"/>
          </ac:spMkLst>
        </pc:spChg>
      </pc:sldChg>
      <pc:sldChg chg="add del modNotesTx">
        <pc:chgData name="Sahana Anbazhagan" userId="4033a419c7b0bf85" providerId="LiveId" clId="{232C3248-D568-40B5-BC9E-BFB0FFCA183E}" dt="2020-05-07T04:16:12.203" v="4" actId="47"/>
        <pc:sldMkLst>
          <pc:docMk/>
          <pc:sldMk cId="346076209" sldId="260"/>
        </pc:sldMkLst>
      </pc:sldChg>
      <pc:sldChg chg="modSp new mod">
        <pc:chgData name="Sahana Anbazhagan" userId="4033a419c7b0bf85" providerId="LiveId" clId="{232C3248-D568-40B5-BC9E-BFB0FFCA183E}" dt="2020-05-07T04:58:59.911" v="231" actId="20577"/>
        <pc:sldMkLst>
          <pc:docMk/>
          <pc:sldMk cId="4231332597" sldId="262"/>
        </pc:sldMkLst>
        <pc:spChg chg="mod">
          <ac:chgData name="Sahana Anbazhagan" userId="4033a419c7b0bf85" providerId="LiveId" clId="{232C3248-D568-40B5-BC9E-BFB0FFCA183E}" dt="2020-05-07T04:58:59.911" v="231" actId="20577"/>
          <ac:spMkLst>
            <pc:docMk/>
            <pc:sldMk cId="4231332597" sldId="262"/>
            <ac:spMk id="2" creationId="{7178118E-F806-4006-9D4D-F58993A124AC}"/>
          </ac:spMkLst>
        </pc:spChg>
      </pc:sldChg>
      <pc:sldChg chg="modSp new mod">
        <pc:chgData name="Sahana Anbazhagan" userId="4033a419c7b0bf85" providerId="LiveId" clId="{232C3248-D568-40B5-BC9E-BFB0FFCA183E}" dt="2020-05-07T05:04:44.561" v="253" actId="20577"/>
        <pc:sldMkLst>
          <pc:docMk/>
          <pc:sldMk cId="3464547499" sldId="263"/>
        </pc:sldMkLst>
        <pc:spChg chg="mod">
          <ac:chgData name="Sahana Anbazhagan" userId="4033a419c7b0bf85" providerId="LiveId" clId="{232C3248-D568-40B5-BC9E-BFB0FFCA183E}" dt="2020-05-07T05:04:44.561" v="253" actId="20577"/>
          <ac:spMkLst>
            <pc:docMk/>
            <pc:sldMk cId="3464547499" sldId="263"/>
            <ac:spMk id="2" creationId="{A0EB6005-6778-4DDE-904B-ACBE6269D51B}"/>
          </ac:spMkLst>
        </pc:spChg>
      </pc:sldChg>
      <pc:sldChg chg="del">
        <pc:chgData name="Sahana Anbazhagan" userId="4033a419c7b0bf85" providerId="LiveId" clId="{232C3248-D568-40B5-BC9E-BFB0FFCA183E}" dt="2020-05-07T04:18:02.960" v="48" actId="47"/>
        <pc:sldMkLst>
          <pc:docMk/>
          <pc:sldMk cId="3729194643" sldId="26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89382-2A32-40C2-9479-FAE41AD2C2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8D74ECB-5BBC-4BC3-87AA-FD1D7C9B6896}">
      <dgm:prSet/>
      <dgm:spPr/>
      <dgm:t>
        <a:bodyPr/>
        <a:lstStyle/>
        <a:p>
          <a:r>
            <a:rPr lang="en-US"/>
            <a:t>Expanding action set from straight lines of small step size to curved path for surgical needles</a:t>
          </a:r>
        </a:p>
      </dgm:t>
    </dgm:pt>
    <dgm:pt modelId="{E9180908-843C-4E31-8290-11740B27BF9E}" type="parTrans" cxnId="{78297C6D-8B99-4A90-8F3E-7AD0727D65AD}">
      <dgm:prSet/>
      <dgm:spPr/>
      <dgm:t>
        <a:bodyPr/>
        <a:lstStyle/>
        <a:p>
          <a:endParaRPr lang="en-US"/>
        </a:p>
      </dgm:t>
    </dgm:pt>
    <dgm:pt modelId="{F6BAA392-264A-450B-85E2-C137C5C015B6}" type="sibTrans" cxnId="{78297C6D-8B99-4A90-8F3E-7AD0727D65AD}">
      <dgm:prSet/>
      <dgm:spPr/>
      <dgm:t>
        <a:bodyPr/>
        <a:lstStyle/>
        <a:p>
          <a:endParaRPr lang="en-US"/>
        </a:p>
      </dgm:t>
    </dgm:pt>
    <dgm:pt modelId="{1104FCD7-873F-4F56-B4A1-0ECF6CC70E88}">
      <dgm:prSet/>
      <dgm:spPr/>
      <dgm:t>
        <a:bodyPr/>
        <a:lstStyle/>
        <a:p>
          <a:r>
            <a:rPr lang="en-US" dirty="0"/>
            <a:t>Increasing the number of possible entry points to minimize human errors</a:t>
          </a:r>
        </a:p>
      </dgm:t>
    </dgm:pt>
    <dgm:pt modelId="{F7D069A7-AA23-447A-AB2C-F115A11E4459}" type="parTrans" cxnId="{A9574F85-1B0F-42AD-9E5A-2AE85A50485B}">
      <dgm:prSet/>
      <dgm:spPr/>
      <dgm:t>
        <a:bodyPr/>
        <a:lstStyle/>
        <a:p>
          <a:endParaRPr lang="en-US"/>
        </a:p>
      </dgm:t>
    </dgm:pt>
    <dgm:pt modelId="{34B61CBF-6C51-4C27-A73C-94505ADE4616}" type="sibTrans" cxnId="{A9574F85-1B0F-42AD-9E5A-2AE85A50485B}">
      <dgm:prSet/>
      <dgm:spPr/>
      <dgm:t>
        <a:bodyPr/>
        <a:lstStyle/>
        <a:p>
          <a:endParaRPr lang="en-US"/>
        </a:p>
      </dgm:t>
    </dgm:pt>
    <dgm:pt modelId="{0451D2F6-60EF-4C68-A377-E5987F6EBE9A}" type="pres">
      <dgm:prSet presAssocID="{9CA89382-2A32-40C2-9479-FAE41AD2C2CF}" presName="root" presStyleCnt="0">
        <dgm:presLayoutVars>
          <dgm:dir/>
          <dgm:resizeHandles val="exact"/>
        </dgm:presLayoutVars>
      </dgm:prSet>
      <dgm:spPr/>
    </dgm:pt>
    <dgm:pt modelId="{BA1F4573-6233-45C3-9DF7-755E59365EB1}" type="pres">
      <dgm:prSet presAssocID="{B8D74ECB-5BBC-4BC3-87AA-FD1D7C9B6896}" presName="compNode" presStyleCnt="0"/>
      <dgm:spPr/>
    </dgm:pt>
    <dgm:pt modelId="{4189E268-1479-48F5-8453-406FD6EC5992}" type="pres">
      <dgm:prSet presAssocID="{B8D74ECB-5BBC-4BC3-87AA-FD1D7C9B6896}" presName="bgRect" presStyleLbl="bgShp" presStyleIdx="0" presStyleCnt="2"/>
      <dgm:spPr/>
    </dgm:pt>
    <dgm:pt modelId="{427C67FA-A13C-4A86-B7B2-8C844DADC8C9}" type="pres">
      <dgm:prSet presAssocID="{B8D74ECB-5BBC-4BC3-87AA-FD1D7C9B68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A03C7A72-ECC3-44C2-8531-E52BEDB66BA4}" type="pres">
      <dgm:prSet presAssocID="{B8D74ECB-5BBC-4BC3-87AA-FD1D7C9B6896}" presName="spaceRect" presStyleCnt="0"/>
      <dgm:spPr/>
    </dgm:pt>
    <dgm:pt modelId="{042F5276-0088-4582-AE34-EBFDC3F5DE6D}" type="pres">
      <dgm:prSet presAssocID="{B8D74ECB-5BBC-4BC3-87AA-FD1D7C9B6896}" presName="parTx" presStyleLbl="revTx" presStyleIdx="0" presStyleCnt="2">
        <dgm:presLayoutVars>
          <dgm:chMax val="0"/>
          <dgm:chPref val="0"/>
        </dgm:presLayoutVars>
      </dgm:prSet>
      <dgm:spPr/>
    </dgm:pt>
    <dgm:pt modelId="{1E7ABB14-6ACA-438B-BC5A-0EB9B9E48C75}" type="pres">
      <dgm:prSet presAssocID="{F6BAA392-264A-450B-85E2-C137C5C015B6}" presName="sibTrans" presStyleCnt="0"/>
      <dgm:spPr/>
    </dgm:pt>
    <dgm:pt modelId="{F7E6B273-6EFB-4D12-B042-672EFE97A994}" type="pres">
      <dgm:prSet presAssocID="{1104FCD7-873F-4F56-B4A1-0ECF6CC70E88}" presName="compNode" presStyleCnt="0"/>
      <dgm:spPr/>
    </dgm:pt>
    <dgm:pt modelId="{8B1E2AC0-98BA-4342-BA4C-B485A63B9028}" type="pres">
      <dgm:prSet presAssocID="{1104FCD7-873F-4F56-B4A1-0ECF6CC70E88}" presName="bgRect" presStyleLbl="bgShp" presStyleIdx="1" presStyleCnt="2"/>
      <dgm:spPr/>
    </dgm:pt>
    <dgm:pt modelId="{8861A3CA-1416-4342-BE42-62EE45ACE599}" type="pres">
      <dgm:prSet presAssocID="{1104FCD7-873F-4F56-B4A1-0ECF6CC70E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ckey Stick Curve Graph"/>
        </a:ext>
      </dgm:extLst>
    </dgm:pt>
    <dgm:pt modelId="{F978933C-C9C8-48E1-A406-1CADADBFD333}" type="pres">
      <dgm:prSet presAssocID="{1104FCD7-873F-4F56-B4A1-0ECF6CC70E88}" presName="spaceRect" presStyleCnt="0"/>
      <dgm:spPr/>
    </dgm:pt>
    <dgm:pt modelId="{28776F10-E503-4EBA-B5B8-3F104A6DA457}" type="pres">
      <dgm:prSet presAssocID="{1104FCD7-873F-4F56-B4A1-0ECF6CC70E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817DD07-B667-4D6E-9EAC-83562BD5C3D2}" type="presOf" srcId="{B8D74ECB-5BBC-4BC3-87AA-FD1D7C9B6896}" destId="{042F5276-0088-4582-AE34-EBFDC3F5DE6D}" srcOrd="0" destOrd="0" presId="urn:microsoft.com/office/officeart/2018/2/layout/IconVerticalSolidList"/>
    <dgm:cxn modelId="{78297C6D-8B99-4A90-8F3E-7AD0727D65AD}" srcId="{9CA89382-2A32-40C2-9479-FAE41AD2C2CF}" destId="{B8D74ECB-5BBC-4BC3-87AA-FD1D7C9B6896}" srcOrd="0" destOrd="0" parTransId="{E9180908-843C-4E31-8290-11740B27BF9E}" sibTransId="{F6BAA392-264A-450B-85E2-C137C5C015B6}"/>
    <dgm:cxn modelId="{1CDC9354-18CD-4D9C-8E9F-01A018FC6BAE}" type="presOf" srcId="{1104FCD7-873F-4F56-B4A1-0ECF6CC70E88}" destId="{28776F10-E503-4EBA-B5B8-3F104A6DA457}" srcOrd="0" destOrd="0" presId="urn:microsoft.com/office/officeart/2018/2/layout/IconVerticalSolidList"/>
    <dgm:cxn modelId="{A9574F85-1B0F-42AD-9E5A-2AE85A50485B}" srcId="{9CA89382-2A32-40C2-9479-FAE41AD2C2CF}" destId="{1104FCD7-873F-4F56-B4A1-0ECF6CC70E88}" srcOrd="1" destOrd="0" parTransId="{F7D069A7-AA23-447A-AB2C-F115A11E4459}" sibTransId="{34B61CBF-6C51-4C27-A73C-94505ADE4616}"/>
    <dgm:cxn modelId="{D752F0C7-DCD1-486F-880E-EB7D9BEACBAB}" type="presOf" srcId="{9CA89382-2A32-40C2-9479-FAE41AD2C2CF}" destId="{0451D2F6-60EF-4C68-A377-E5987F6EBE9A}" srcOrd="0" destOrd="0" presId="urn:microsoft.com/office/officeart/2018/2/layout/IconVerticalSolidList"/>
    <dgm:cxn modelId="{08C89340-AA36-4BA1-AAA3-26D9D675B882}" type="presParOf" srcId="{0451D2F6-60EF-4C68-A377-E5987F6EBE9A}" destId="{BA1F4573-6233-45C3-9DF7-755E59365EB1}" srcOrd="0" destOrd="0" presId="urn:microsoft.com/office/officeart/2018/2/layout/IconVerticalSolidList"/>
    <dgm:cxn modelId="{C1DFAB7B-0C25-4683-958A-3204CE191D3C}" type="presParOf" srcId="{BA1F4573-6233-45C3-9DF7-755E59365EB1}" destId="{4189E268-1479-48F5-8453-406FD6EC5992}" srcOrd="0" destOrd="0" presId="urn:microsoft.com/office/officeart/2018/2/layout/IconVerticalSolidList"/>
    <dgm:cxn modelId="{79546545-02F2-4A8B-AD5A-32841B35AFA9}" type="presParOf" srcId="{BA1F4573-6233-45C3-9DF7-755E59365EB1}" destId="{427C67FA-A13C-4A86-B7B2-8C844DADC8C9}" srcOrd="1" destOrd="0" presId="urn:microsoft.com/office/officeart/2018/2/layout/IconVerticalSolidList"/>
    <dgm:cxn modelId="{F6C6E813-5986-4C8B-9D65-55B46F181341}" type="presParOf" srcId="{BA1F4573-6233-45C3-9DF7-755E59365EB1}" destId="{A03C7A72-ECC3-44C2-8531-E52BEDB66BA4}" srcOrd="2" destOrd="0" presId="urn:microsoft.com/office/officeart/2018/2/layout/IconVerticalSolidList"/>
    <dgm:cxn modelId="{CB852701-F2F0-4FA8-B8EC-DB1A4DC3724F}" type="presParOf" srcId="{BA1F4573-6233-45C3-9DF7-755E59365EB1}" destId="{042F5276-0088-4582-AE34-EBFDC3F5DE6D}" srcOrd="3" destOrd="0" presId="urn:microsoft.com/office/officeart/2018/2/layout/IconVerticalSolidList"/>
    <dgm:cxn modelId="{C4BD3EE9-3C1D-4B2C-BE01-CD6C8077F4CE}" type="presParOf" srcId="{0451D2F6-60EF-4C68-A377-E5987F6EBE9A}" destId="{1E7ABB14-6ACA-438B-BC5A-0EB9B9E48C75}" srcOrd="1" destOrd="0" presId="urn:microsoft.com/office/officeart/2018/2/layout/IconVerticalSolidList"/>
    <dgm:cxn modelId="{FB1E8DD4-CCD8-4812-BF8C-B0F95C64AE00}" type="presParOf" srcId="{0451D2F6-60EF-4C68-A377-E5987F6EBE9A}" destId="{F7E6B273-6EFB-4D12-B042-672EFE97A994}" srcOrd="2" destOrd="0" presId="urn:microsoft.com/office/officeart/2018/2/layout/IconVerticalSolidList"/>
    <dgm:cxn modelId="{F20BD424-7A5D-4491-BEDC-BCD6617DA645}" type="presParOf" srcId="{F7E6B273-6EFB-4D12-B042-672EFE97A994}" destId="{8B1E2AC0-98BA-4342-BA4C-B485A63B9028}" srcOrd="0" destOrd="0" presId="urn:microsoft.com/office/officeart/2018/2/layout/IconVerticalSolidList"/>
    <dgm:cxn modelId="{43C8A4B7-4E8E-4FAA-B611-ECE7BC1D17AD}" type="presParOf" srcId="{F7E6B273-6EFB-4D12-B042-672EFE97A994}" destId="{8861A3CA-1416-4342-BE42-62EE45ACE599}" srcOrd="1" destOrd="0" presId="urn:microsoft.com/office/officeart/2018/2/layout/IconVerticalSolidList"/>
    <dgm:cxn modelId="{363F66AE-D049-42E8-8210-5862D1F6F066}" type="presParOf" srcId="{F7E6B273-6EFB-4D12-B042-672EFE97A994}" destId="{F978933C-C9C8-48E1-A406-1CADADBFD333}" srcOrd="2" destOrd="0" presId="urn:microsoft.com/office/officeart/2018/2/layout/IconVerticalSolidList"/>
    <dgm:cxn modelId="{885170E8-B9C1-45AD-8189-0D4B2709BF30}" type="presParOf" srcId="{F7E6B273-6EFB-4D12-B042-672EFE97A994}" destId="{28776F10-E503-4EBA-B5B8-3F104A6DA4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9E268-1479-48F5-8453-406FD6EC5992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C67FA-A13C-4A86-B7B2-8C844DADC8C9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F5276-0088-4582-AE34-EBFDC3F5DE6D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Expanding action set from straight lines of small step size to curved path for surgical needles</a:t>
          </a:r>
        </a:p>
      </dsp:txBody>
      <dsp:txXfrm>
        <a:off x="1932941" y="906502"/>
        <a:ext cx="4328158" cy="1673542"/>
      </dsp:txXfrm>
    </dsp:sp>
    <dsp:sp modelId="{8B1E2AC0-98BA-4342-BA4C-B485A63B9028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1A3CA-1416-4342-BE42-62EE45ACE599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76F10-E503-4EBA-B5B8-3F104A6DA457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Increasing the number of possible entry points to minimize human errors</a:t>
          </a:r>
        </a:p>
      </dsp:txBody>
      <dsp:txXfrm>
        <a:off x="1932941" y="2998430"/>
        <a:ext cx="4328158" cy="1673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28A72-4C9F-4977-B069-A7C971A4045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1D425-A57F-43F5-B783-A5B9FF49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</a:t>
            </a:r>
            <a:r>
              <a:rPr lang="en-US" dirty="0" err="1"/>
              <a:t>stl</a:t>
            </a:r>
            <a:r>
              <a:rPr lang="en-US" dirty="0"/>
              <a:t> model of the brain acquired from a patient. We have to convert this to a readable format in MATLAB and python.</a:t>
            </a:r>
          </a:p>
          <a:p>
            <a:r>
              <a:rPr lang="en-US" dirty="0"/>
              <a:t>So we convert </a:t>
            </a:r>
            <a:r>
              <a:rPr lang="en-US" dirty="0" err="1"/>
              <a:t>stl</a:t>
            </a:r>
            <a:r>
              <a:rPr lang="en-US" dirty="0"/>
              <a:t> data into triangulation points which is used to determine the various regions of the brain. We only perform that on the skull data.</a:t>
            </a:r>
          </a:p>
          <a:p>
            <a:endParaRPr lang="en-US" dirty="0"/>
          </a:p>
          <a:p>
            <a:r>
              <a:rPr lang="en-US" dirty="0"/>
              <a:t>NRRD files need to be converted to point cloud data which has been saved as a .mat file.</a:t>
            </a:r>
          </a:p>
          <a:p>
            <a:endParaRPr lang="en-US" dirty="0"/>
          </a:p>
          <a:p>
            <a:r>
              <a:rPr lang="en-US" dirty="0"/>
              <a:t>Then the </a:t>
            </a:r>
            <a:r>
              <a:rPr lang="en-US" dirty="0" err="1"/>
              <a:t>stl</a:t>
            </a:r>
            <a:r>
              <a:rPr lang="en-US" dirty="0"/>
              <a:t> skull data are imported as TR/triangulation objects and the MRI data is imported as point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49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Provided point cloud data to be formatted to achieve a cost map.</a:t>
            </a:r>
          </a:p>
          <a:p>
            <a:r>
              <a:rPr lang="en-US" dirty="0"/>
              <a:t>Color coding and segmentation is done for our input (cloud point data). We select a start point and implement our search algorithm and set goal to be the first obstacle we reach.</a:t>
            </a:r>
          </a:p>
          <a:p>
            <a:r>
              <a:rPr lang="en-US" dirty="0"/>
              <a:t>Once an obstacle is reached, we calculate cost associated with reaching said obstacle and assign colors based on predetermined threshold values.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7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53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965C-39E7-4E49-9126-F47C40F9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Cost-Map Generation and Heuristic Based Optimal Path Planning for Neurosurgical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56845-28EF-461C-AA94-EFE6CD412F6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sz="1800" dirty="0"/>
              <a:t>ENPM 661 Prof. Reza </a:t>
            </a:r>
            <a:r>
              <a:rPr lang="en-US" sz="1800" dirty="0" err="1"/>
              <a:t>Monfaredi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A5652-B614-44F3-BCD9-6F53FB8E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Team:</a:t>
            </a:r>
          </a:p>
          <a:p>
            <a:r>
              <a:rPr lang="en-US" dirty="0"/>
              <a:t>Patan Sanaulla Khan (116950985)</a:t>
            </a:r>
          </a:p>
          <a:p>
            <a:r>
              <a:rPr lang="en-US" dirty="0"/>
              <a:t>Srikumar </a:t>
            </a:r>
            <a:r>
              <a:rPr lang="en-US" dirty="0" err="1"/>
              <a:t>Muralidharan</a:t>
            </a:r>
            <a:r>
              <a:rPr lang="en-US" dirty="0"/>
              <a:t> (116950572)</a:t>
            </a:r>
          </a:p>
          <a:p>
            <a:r>
              <a:rPr lang="en-US" dirty="0"/>
              <a:t>Sahana Anbazhagan (116702720)</a:t>
            </a:r>
          </a:p>
        </p:txBody>
      </p:sp>
    </p:spTree>
    <p:extLst>
      <p:ext uri="{BB962C8B-B14F-4D97-AF65-F5344CB8AC3E}">
        <p14:creationId xmlns:p14="http://schemas.microsoft.com/office/powerpoint/2010/main" val="224729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85FFDC-0CAD-450C-A1F1-75E392CC8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72BDB-4ABD-40E5-A8B8-F7340E3BD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FA2BC7-3F19-4E1C-B3D1-19995D9F6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FF40B5-1E36-4442-8D28-D1AA571A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C09592-2DB2-47C0-A5CB-BD39288D1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091E1-FC12-42F7-BA72-01A1ED25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Future Scope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19AAE3F9-D7F0-48D6-9A7C-7D71E2C84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054671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55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50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52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6" name="Picture 54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7" name="Rectangle 56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58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9" name="Rectangle 60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62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1" name="Rectangle 64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" name="Picture 66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93" name="Rectangle 68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624E5-B5C6-4386-B9C1-F15E55F8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6811" y="2544820"/>
            <a:ext cx="8968083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Thank you for you time and attention!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302076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F3EC9-4011-4662-A9D6-008D70A3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11" y="749452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5" name="Google Shape;235;p41">
            <a:extLst>
              <a:ext uri="{FF2B5EF4-FFF2-40B4-BE49-F238E27FC236}">
                <a16:creationId xmlns:a16="http://schemas.microsoft.com/office/drawing/2014/main" id="{A8C8155C-638C-42B1-B224-1B0EF64EA4EE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139180" y="1146914"/>
            <a:ext cx="6729125" cy="450085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178F6-2287-4955-A210-0094E36607CF}"/>
              </a:ext>
            </a:extLst>
          </p:cNvPr>
          <p:cNvSpPr txBox="1"/>
          <p:nvPr/>
        </p:nvSpPr>
        <p:spPr>
          <a:xfrm>
            <a:off x="0" y="1977798"/>
            <a:ext cx="469786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Existing surgical procedures depend on surgeon in performing path planning based on the CT or MRI and carry out the surgery.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Manual planning for tumor ablation is very time consuming.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Generate cost map and an optimal path based on the cost-map where cost is determined based on the risk for each segmented component in the brain.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Don’t touch or go near vital regions (vessels and ventricles)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Insertion depth &lt; needle length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Target is hippocampus head and body not tail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A0CCB-09BE-488F-946B-93E3C9763D63}"/>
              </a:ext>
            </a:extLst>
          </p:cNvPr>
          <p:cNvSpPr txBox="1"/>
          <p:nvPr/>
        </p:nvSpPr>
        <p:spPr>
          <a:xfrm>
            <a:off x="5287205" y="5722060"/>
            <a:ext cx="643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: Research on Heuristic Based Optimal Path Planning for Neurosurgical Tumor Ablation, Reza M, et al</a:t>
            </a:r>
          </a:p>
        </p:txBody>
      </p:sp>
    </p:spTree>
    <p:extLst>
      <p:ext uri="{BB962C8B-B14F-4D97-AF65-F5344CB8AC3E}">
        <p14:creationId xmlns:p14="http://schemas.microsoft.com/office/powerpoint/2010/main" val="145949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92F4B25E-E421-4D1A-B48D-AEDDB332C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0223A324-0B3C-4E08-AE86-78CBED303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5">
              <a:extLst>
                <a:ext uri="{FF2B5EF4-FFF2-40B4-BE49-F238E27FC236}">
                  <a16:creationId xmlns:a16="http://schemas.microsoft.com/office/drawing/2014/main" id="{D29A420F-15CD-4ED5-AC4B-6D6E4E9ED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7">
            <a:extLst>
              <a:ext uri="{FF2B5EF4-FFF2-40B4-BE49-F238E27FC236}">
                <a16:creationId xmlns:a16="http://schemas.microsoft.com/office/drawing/2014/main" id="{85968896-42A9-4229-A602-D9874B8AB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8F4995E6-BA9A-457F-BC4E-5425E1B2A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37635-99C1-450A-AF74-B402AF6D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Data Preparation</a:t>
            </a:r>
            <a:endParaRPr lang="en-US" dirty="0"/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C731E9AB-1EEF-493E-A060-E9B54C1BA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0617-95CF-4987-9D0A-84C896B10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STL model of the brain acquired from a patient</a:t>
            </a:r>
          </a:p>
          <a:p>
            <a:r>
              <a:rPr lang="en-US" sz="2000"/>
              <a:t>Converted this to a readable format in MATLAB and python</a:t>
            </a:r>
          </a:p>
          <a:p>
            <a:r>
              <a:rPr lang="en-US" sz="2000"/>
              <a:t>We convert STL data into triangulation points - determine the various regions of the brain</a:t>
            </a:r>
          </a:p>
          <a:p>
            <a:r>
              <a:rPr lang="en-US" sz="2000"/>
              <a:t>NRRD files need to be converted to point cloud data </a:t>
            </a:r>
          </a:p>
          <a:p>
            <a:r>
              <a:rPr lang="en-US" sz="2000"/>
              <a:t>STL skull data are imported as TR/triangulation objects </a:t>
            </a:r>
          </a:p>
          <a:p>
            <a:r>
              <a:rPr lang="en-US" sz="2000"/>
              <a:t>MRI data is imported as point cloud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7" name="Picture 6" descr="A picture containing snow, sitting, white, skiing&#10;&#10;Description automatically generated">
            <a:extLst>
              <a:ext uri="{FF2B5EF4-FFF2-40B4-BE49-F238E27FC236}">
                <a16:creationId xmlns:a16="http://schemas.microsoft.com/office/drawing/2014/main" id="{EF606004-9129-4791-A37B-2984A0AEB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12" y="655320"/>
            <a:ext cx="3360531" cy="2612812"/>
          </a:xfrm>
          <a:prstGeom prst="rect">
            <a:avLst/>
          </a:prstGeom>
        </p:spPr>
      </p:pic>
      <p:pic>
        <p:nvPicPr>
          <p:cNvPr id="9" name="Picture 8" descr="A picture containing white, photo, indoor, sitting&#10;&#10;Description automatically generated">
            <a:extLst>
              <a:ext uri="{FF2B5EF4-FFF2-40B4-BE49-F238E27FC236}">
                <a16:creationId xmlns:a16="http://schemas.microsoft.com/office/drawing/2014/main" id="{9F31961B-936C-40AE-BC32-6E5614CA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416" y="3589866"/>
            <a:ext cx="3110123" cy="26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617B-C9F2-4126-83E0-D76589D4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and 2 - Cost Map Generation and A *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E6883-7C4A-4605-B9BA-70A6525A8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620" y="2269492"/>
            <a:ext cx="8538864" cy="693135"/>
          </a:xfrm>
        </p:spPr>
        <p:txBody>
          <a:bodyPr>
            <a:normAutofit/>
          </a:bodyPr>
          <a:lstStyle/>
          <a:p>
            <a:r>
              <a:rPr lang="en-US" sz="2000" dirty="0"/>
              <a:t>Risk estimation based on the proximity with the critical points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8CD96-7542-43BF-A9C6-07304C2D0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380667" y="3899457"/>
            <a:ext cx="2811334" cy="2785547"/>
          </a:xfrm>
        </p:spPr>
        <p:txBody>
          <a:bodyPr>
            <a:normAutofit/>
          </a:bodyPr>
          <a:lstStyle/>
          <a:p>
            <a:r>
              <a:rPr lang="en-US" sz="1800" dirty="0"/>
              <a:t>red - critical region to be avoided </a:t>
            </a:r>
          </a:p>
          <a:p>
            <a:r>
              <a:rPr lang="en-US" sz="1800" dirty="0"/>
              <a:t>purple - close to the critical region, safe but still to be avoided </a:t>
            </a:r>
          </a:p>
          <a:p>
            <a:r>
              <a:rPr lang="en-US" sz="1800" dirty="0"/>
              <a:t>yellow - safe distance, relatively safe</a:t>
            </a:r>
          </a:p>
          <a:p>
            <a:r>
              <a:rPr lang="en-US" sz="1800" dirty="0"/>
              <a:t>green - possible area for needle insertion</a:t>
            </a:r>
          </a:p>
          <a:p>
            <a:endParaRPr lang="en-US" dirty="0"/>
          </a:p>
        </p:txBody>
      </p:sp>
      <p:pic>
        <p:nvPicPr>
          <p:cNvPr id="9" name="Google Shape;671;p99">
            <a:extLst>
              <a:ext uri="{FF2B5EF4-FFF2-40B4-BE49-F238E27FC236}">
                <a16:creationId xmlns:a16="http://schemas.microsoft.com/office/drawing/2014/main" id="{06D0A26C-CA59-4137-A9C4-36A3DC976D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056" y="2124654"/>
            <a:ext cx="2576556" cy="1774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90809-50CE-47AC-A58E-14A5DFF01BC8}"/>
              </a:ext>
            </a:extLst>
          </p:cNvPr>
          <p:cNvSpPr txBox="1"/>
          <p:nvPr/>
        </p:nvSpPr>
        <p:spPr>
          <a:xfrm>
            <a:off x="111210" y="6531115"/>
            <a:ext cx="9498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: Research on Heuristic Based Optimal Path Planning for Neurosurgical Tumor Ablation, Reza M, et al</a:t>
            </a:r>
          </a:p>
        </p:txBody>
      </p:sp>
      <p:pic>
        <p:nvPicPr>
          <p:cNvPr id="12" name="Content Placeholder 7" descr="A close up of an animal&#10;&#10;Description automatically generated">
            <a:extLst>
              <a:ext uri="{FF2B5EF4-FFF2-40B4-BE49-F238E27FC236}">
                <a16:creationId xmlns:a16="http://schemas.microsoft.com/office/drawing/2014/main" id="{AD8A23F2-1E86-44F8-88CE-19EA6BE1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77" y="2616059"/>
            <a:ext cx="7048323" cy="36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2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6" name="Rectangle 26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8118E-F806-4006-9D4D-F58993A1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Phase 1 – Generation of cost map</a:t>
            </a:r>
          </a:p>
        </p:txBody>
      </p:sp>
      <p:pic>
        <p:nvPicPr>
          <p:cNvPr id="8" name="Content Placeholder 7" descr="A picture containing food&#10;&#10;Description automatically generated">
            <a:extLst>
              <a:ext uri="{FF2B5EF4-FFF2-40B4-BE49-F238E27FC236}">
                <a16:creationId xmlns:a16="http://schemas.microsoft.com/office/drawing/2014/main" id="{A70CD242-C354-49C2-AB93-D15186B9BB4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5"/>
          <a:stretch>
            <a:fillRect/>
          </a:stretch>
        </p:blipFill>
        <p:spPr>
          <a:xfrm>
            <a:off x="5284606" y="1088965"/>
            <a:ext cx="6260963" cy="468006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33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C05D-F5E9-4071-B05B-2A538B9A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Cost 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7D7030-6633-415A-BC18-F7EDA91D3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Reduced the number of iterations</a:t>
            </a:r>
          </a:p>
          <a:p>
            <a:r>
              <a:rPr lang="en-US" dirty="0"/>
              <a:t>Improved segmentation of vessels, ventricles, hippo campus and the rest of the brain ROI</a:t>
            </a:r>
          </a:p>
          <a:p>
            <a:r>
              <a:rPr lang="en-US" dirty="0"/>
              <a:t>Observed result – 43% (</a:t>
            </a:r>
            <a:r>
              <a:rPr lang="en-US" dirty="0" err="1"/>
              <a:t>approx</a:t>
            </a:r>
            <a:r>
              <a:rPr lang="en-US" dirty="0"/>
              <a:t>) reduction of time for cost map generation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6C81731-F5B4-4AFE-86F5-6FAD140FFE9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5489287"/>
              </p:ext>
            </p:extLst>
          </p:nvPr>
        </p:nvGraphicFramePr>
        <p:xfrm>
          <a:off x="6006014" y="2336873"/>
          <a:ext cx="5505666" cy="339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08">
                  <a:extLst>
                    <a:ext uri="{9D8B030D-6E8A-4147-A177-3AD203B41FA5}">
                      <a16:colId xmlns:a16="http://schemas.microsoft.com/office/drawing/2014/main" val="752577982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2576451755"/>
                    </a:ext>
                  </a:extLst>
                </a:gridCol>
                <a:gridCol w="1465637">
                  <a:extLst>
                    <a:ext uri="{9D8B030D-6E8A-4147-A177-3AD203B41FA5}">
                      <a16:colId xmlns:a16="http://schemas.microsoft.com/office/drawing/2014/main" val="930086141"/>
                    </a:ext>
                  </a:extLst>
                </a:gridCol>
              </a:tblGrid>
              <a:tr h="653703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05046"/>
                  </a:ext>
                </a:extLst>
              </a:tr>
              <a:tr h="523928">
                <a:tc>
                  <a:txBody>
                    <a:bodyPr/>
                    <a:lstStyle/>
                    <a:p>
                      <a:r>
                        <a:rPr lang="en-US" dirty="0"/>
                        <a:t>Execution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05949"/>
                  </a:ext>
                </a:extLst>
              </a:tr>
              <a:tr h="652679">
                <a:tc>
                  <a:txBody>
                    <a:bodyPr/>
                    <a:lstStyle/>
                    <a:p>
                      <a:r>
                        <a:rPr lang="en-US" dirty="0"/>
                        <a:t>Voxel map array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285018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272967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355204"/>
                  </a:ext>
                </a:extLst>
              </a:tr>
              <a:tr h="6526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number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285018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86727"/>
                  </a:ext>
                </a:extLst>
              </a:tr>
              <a:tr h="474329">
                <a:tc>
                  <a:txBody>
                    <a:bodyPr/>
                    <a:lstStyle/>
                    <a:p>
                      <a:r>
                        <a:rPr lang="en-US" dirty="0"/>
                        <a:t>Considering structures to be mutually exclusive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1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24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46A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F0A8C4A8-EC10-40D1-850D-4B6CCCA460D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43467" y="904161"/>
            <a:ext cx="5211232" cy="501581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46A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6E2207-ECEB-493F-BB08-A645D7AF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6" y="1465110"/>
            <a:ext cx="5211232" cy="3895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1EA06F-22CA-4598-87D3-B36DBD6A09DA}"/>
              </a:ext>
            </a:extLst>
          </p:cNvPr>
          <p:cNvSpPr txBox="1"/>
          <p:nvPr/>
        </p:nvSpPr>
        <p:spPr>
          <a:xfrm>
            <a:off x="1257300" y="5919971"/>
            <a:ext cx="409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Skull STL as Point Cloud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9DD87-F1B7-49ED-88E7-F9EC2927841B}"/>
              </a:ext>
            </a:extLst>
          </p:cNvPr>
          <p:cNvSpPr txBox="1"/>
          <p:nvPr/>
        </p:nvSpPr>
        <p:spPr>
          <a:xfrm>
            <a:off x="6560819" y="5707463"/>
            <a:ext cx="490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point(yellow), Tumor axis line (purple), End point(red)</a:t>
            </a:r>
          </a:p>
        </p:txBody>
      </p:sp>
    </p:spTree>
    <p:extLst>
      <p:ext uri="{BB962C8B-B14F-4D97-AF65-F5344CB8AC3E}">
        <p14:creationId xmlns:p14="http://schemas.microsoft.com/office/powerpoint/2010/main" val="70458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88AA1B3-B550-4293-AFAE-9F844E51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BC6ED49-FE9D-40E5-B5C8-6674E3690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A71D742-784E-4215-B79D-1BA74CDE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745E79F-C788-4095-B47D-18ED4B45E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23749-E657-4939-9195-422E2100F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0FF9E7-8E46-4DC0-93DA-60BE0E460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956701A1-F27E-4182-9578-B57ACF9D3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BC19C67-025A-4A22-BDB0-4CE8FD806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D913264-54ED-4FC1-AD22-DAD43506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B6005-6778-4DDE-904B-ACBE6269D5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0321" y="753228"/>
            <a:ext cx="563224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Phase 2 – Path planning – A* algorithm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E6B0E65-BA50-47AD-B2B4-9FEB58F4B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74639FF1-E7B9-4708-A599-F799F3075EC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8"/>
          <a:srcRect t="6733" r="4" b="1881"/>
          <a:stretch/>
        </p:blipFill>
        <p:spPr>
          <a:xfrm>
            <a:off x="6984386" y="482069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3E6F8C-B38A-47C6-AC37-4A42F052FBF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9"/>
          <a:srcRect l="10965" r="13992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output2">
            <a:hlinkClick r:id="" action="ppaction://media"/>
            <a:extLst>
              <a:ext uri="{FF2B5EF4-FFF2-40B4-BE49-F238E27FC236}">
                <a16:creationId xmlns:a16="http://schemas.microsoft.com/office/drawing/2014/main" id="{8EA4EDE6-39C9-40C9-88B3-88F4D6081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5718" y="2381797"/>
            <a:ext cx="4137025" cy="32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922D5E-1B88-486C-B90B-7ED441D6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Varying the angular resolution and step size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A59656AB-5D89-4EAD-AB24-B1153D1882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5546" y="3030538"/>
            <a:ext cx="4052421" cy="320222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74267B-7093-4282-8F41-EA4E4AD7E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9195" y="2147714"/>
            <a:ext cx="4244185" cy="7897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Angular resolution = 10, Max Angle = 30</a:t>
            </a:r>
          </a:p>
          <a:p>
            <a:r>
              <a:rPr lang="en-US" dirty="0"/>
              <a:t> and step size = 5</a:t>
            </a:r>
          </a:p>
        </p:txBody>
      </p:sp>
      <p:pic>
        <p:nvPicPr>
          <p:cNvPr id="22" name="Content Placeholder 21" descr="A picture containing text&#10;&#10;Description automatically generated">
            <a:extLst>
              <a:ext uri="{FF2B5EF4-FFF2-40B4-BE49-F238E27FC236}">
                <a16:creationId xmlns:a16="http://schemas.microsoft.com/office/drawing/2014/main" id="{8F3D7DFE-322A-4676-94FA-4CD1DAE834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49997" y="3030537"/>
            <a:ext cx="4244185" cy="3253875"/>
          </a:xfrm>
        </p:spPr>
      </p:pic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E42EF36-D5BD-4163-AF45-8326B7EEEF9D}"/>
              </a:ext>
            </a:extLst>
          </p:cNvPr>
          <p:cNvSpPr txBox="1">
            <a:spLocks/>
          </p:cNvSpPr>
          <p:nvPr/>
        </p:nvSpPr>
        <p:spPr>
          <a:xfrm>
            <a:off x="604742" y="2336873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Angular resolution = 1, Max Angle = 5</a:t>
            </a:r>
          </a:p>
          <a:p>
            <a:r>
              <a:rPr lang="en-US" dirty="0"/>
              <a:t> and step size =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1CC6D-50E0-4D49-A154-223B70998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33731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642</Words>
  <Application>Microsoft Office PowerPoint</Application>
  <PresentationFormat>Widescreen</PresentationFormat>
  <Paragraphs>77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Berlin</vt:lpstr>
      <vt:lpstr>Cost-Map Generation and Heuristic Based Optimal Path Planning for Neurosurgical Tools</vt:lpstr>
      <vt:lpstr>Introduction</vt:lpstr>
      <vt:lpstr>Data Preparation</vt:lpstr>
      <vt:lpstr>Phase 1 and 2 - Cost Map Generation and A * Algorithm</vt:lpstr>
      <vt:lpstr>Phase 1 – Generation of cost map</vt:lpstr>
      <vt:lpstr>Updated Cost Map</vt:lpstr>
      <vt:lpstr>PowerPoint Presentation</vt:lpstr>
      <vt:lpstr>Phase 2 – Path planning – A* algorithm</vt:lpstr>
      <vt:lpstr>Results - Varying the angular resolution and step size</vt:lpstr>
      <vt:lpstr>Future Scope</vt:lpstr>
      <vt:lpstr>Thank you for you time and attention! 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Cost-Map Generation and Heuristic Based Optimal Path Planning for Neurosurgical Tools</dc:title>
  <dc:creator>spatankhan@gmail.com</dc:creator>
  <cp:lastModifiedBy>Sahana Anbazhagan</cp:lastModifiedBy>
  <cp:revision>4</cp:revision>
  <dcterms:created xsi:type="dcterms:W3CDTF">2020-05-09T05:36:27Z</dcterms:created>
  <dcterms:modified xsi:type="dcterms:W3CDTF">2020-05-20T19:22:36Z</dcterms:modified>
</cp:coreProperties>
</file>